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11_4EAC53E9.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16_215C6C17.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12"/>
  </p:notesMasterIdLst>
  <p:sldIdLst>
    <p:sldId id="256" r:id="rId4"/>
    <p:sldId id="273" r:id="rId5"/>
    <p:sldId id="275" r:id="rId6"/>
    <p:sldId id="276" r:id="rId7"/>
    <p:sldId id="277" r:id="rId8"/>
    <p:sldId id="278" r:id="rId9"/>
    <p:sldId id="281" r:id="rId10"/>
    <p:sldId id="28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2A6402-5F42-3120-DA37-CBB0AB3A0394}" name="Julia Teagle" initials="JT" userId="S::julia.teagle@wearetmc.com::5bd6ce63-33af-43c3-9620-6ac293931fe7" providerId="AD"/>
  <p188:author id="{32791F72-5619-FA8C-C89E-1F23459A45CD}" name="Julia Teagle" initials="JT" userId="S::julia.teagle@wearetmc.co.uk::5bd6ce63-33af-43c3-9620-6ac293931fe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A9E04C-433D-064B-959B-B54AB94EBF99}" v="11" dt="2023-06-27T15:20:48.158"/>
    <p1510:client id="{2E692195-FB33-7517-5E31-C76B042D2BA3}" v="6" dt="2023-08-01T10:02:57.3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70"/>
    <p:restoredTop sz="82177"/>
  </p:normalViewPr>
  <p:slideViewPr>
    <p:cSldViewPr snapToGrid="0">
      <p:cViewPr varScale="1">
        <p:scale>
          <a:sx n="100" d="100"/>
          <a:sy n="100" d="100"/>
        </p:scale>
        <p:origin x="904"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19"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al  Fudge" userId="S::racheal.fudge@wearetmc.com::ee8e475b-e8c4-4971-b8cb-9740a11b09d1" providerId="AD" clId="Web-{2E692195-FB33-7517-5E31-C76B042D2BA3}"/>
    <pc:docChg chg="delSld modSld">
      <pc:chgData name="Racheal  Fudge" userId="S::racheal.fudge@wearetmc.com::ee8e475b-e8c4-4971-b8cb-9740a11b09d1" providerId="AD" clId="Web-{2E692195-FB33-7517-5E31-C76B042D2BA3}" dt="2023-08-01T10:02:55.128" v="163" actId="20577"/>
      <pc:docMkLst>
        <pc:docMk/>
      </pc:docMkLst>
      <pc:sldChg chg="modNotes">
        <pc:chgData name="Racheal  Fudge" userId="S::racheal.fudge@wearetmc.com::ee8e475b-e8c4-4971-b8cb-9740a11b09d1" providerId="AD" clId="Web-{2E692195-FB33-7517-5E31-C76B042D2BA3}" dt="2023-08-01T09:54:41.461" v="101"/>
        <pc:sldMkLst>
          <pc:docMk/>
          <pc:sldMk cId="2590404978" sldId="256"/>
        </pc:sldMkLst>
      </pc:sldChg>
      <pc:sldChg chg="modNotes">
        <pc:chgData name="Racheal  Fudge" userId="S::racheal.fudge@wearetmc.com::ee8e475b-e8c4-4971-b8cb-9740a11b09d1" providerId="AD" clId="Web-{2E692195-FB33-7517-5E31-C76B042D2BA3}" dt="2023-08-01T09:59:50.093" v="121"/>
        <pc:sldMkLst>
          <pc:docMk/>
          <pc:sldMk cId="1319916521" sldId="273"/>
        </pc:sldMkLst>
      </pc:sldChg>
      <pc:sldChg chg="modNotes">
        <pc:chgData name="Racheal  Fudge" userId="S::racheal.fudge@wearetmc.com::ee8e475b-e8c4-4971-b8cb-9740a11b09d1" providerId="AD" clId="Web-{2E692195-FB33-7517-5E31-C76B042D2BA3}" dt="2023-08-01T09:59:55.093" v="124"/>
        <pc:sldMkLst>
          <pc:docMk/>
          <pc:sldMk cId="1504133060" sldId="275"/>
        </pc:sldMkLst>
      </pc:sldChg>
      <pc:sldChg chg="modNotes">
        <pc:chgData name="Racheal  Fudge" userId="S::racheal.fudge@wearetmc.com::ee8e475b-e8c4-4971-b8cb-9740a11b09d1" providerId="AD" clId="Web-{2E692195-FB33-7517-5E31-C76B042D2BA3}" dt="2023-08-01T10:01:01.532" v="139"/>
        <pc:sldMkLst>
          <pc:docMk/>
          <pc:sldMk cId="3193190855" sldId="277"/>
        </pc:sldMkLst>
      </pc:sldChg>
      <pc:sldChg chg="modNotes">
        <pc:chgData name="Racheal  Fudge" userId="S::racheal.fudge@wearetmc.com::ee8e475b-e8c4-4971-b8cb-9740a11b09d1" providerId="AD" clId="Web-{2E692195-FB33-7517-5E31-C76B042D2BA3}" dt="2023-08-01T10:01:24.814" v="149"/>
        <pc:sldMkLst>
          <pc:docMk/>
          <pc:sldMk cId="559705111" sldId="278"/>
        </pc:sldMkLst>
      </pc:sldChg>
      <pc:sldChg chg="del">
        <pc:chgData name="Racheal  Fudge" userId="S::racheal.fudge@wearetmc.com::ee8e475b-e8c4-4971-b8cb-9740a11b09d1" providerId="AD" clId="Web-{2E692195-FB33-7517-5E31-C76B042D2BA3}" dt="2023-08-01T10:02:20.800" v="151"/>
        <pc:sldMkLst>
          <pc:docMk/>
          <pc:sldMk cId="727893487" sldId="280"/>
        </pc:sldMkLst>
      </pc:sldChg>
      <pc:sldChg chg="modSp modNotes">
        <pc:chgData name="Racheal  Fudge" userId="S::racheal.fudge@wearetmc.com::ee8e475b-e8c4-4971-b8cb-9740a11b09d1" providerId="AD" clId="Web-{2E692195-FB33-7517-5E31-C76B042D2BA3}" dt="2023-08-01T10:02:55.128" v="163" actId="20577"/>
        <pc:sldMkLst>
          <pc:docMk/>
          <pc:sldMk cId="1230774063" sldId="282"/>
        </pc:sldMkLst>
        <pc:spChg chg="mod">
          <ac:chgData name="Racheal  Fudge" userId="S::racheal.fudge@wearetmc.com::ee8e475b-e8c4-4971-b8cb-9740a11b09d1" providerId="AD" clId="Web-{2E692195-FB33-7517-5E31-C76B042D2BA3}" dt="2023-08-01T10:02:55.128" v="163" actId="20577"/>
          <ac:spMkLst>
            <pc:docMk/>
            <pc:sldMk cId="1230774063" sldId="282"/>
            <ac:spMk id="3" creationId="{2A929E84-EA91-3349-23BC-F9F1A92D2D62}"/>
          </ac:spMkLst>
        </pc:spChg>
      </pc:sldChg>
    </pc:docChg>
  </pc:docChgLst>
  <pc:docChgLst>
    <pc:chgData name="Julia Teagle" userId="5bd6ce63-33af-43c3-9620-6ac293931fe7" providerId="ADAL" clId="{04A9E04C-433D-064B-959B-B54AB94EBF99}"/>
    <pc:docChg chg="undo custSel addSld delSld modSld">
      <pc:chgData name="Julia Teagle" userId="5bd6ce63-33af-43c3-9620-6ac293931fe7" providerId="ADAL" clId="{04A9E04C-433D-064B-959B-B54AB94EBF99}" dt="2023-06-27T15:26:55.181" v="620" actId="2696"/>
      <pc:docMkLst>
        <pc:docMk/>
      </pc:docMkLst>
      <pc:sldChg chg="modSp mod">
        <pc:chgData name="Julia Teagle" userId="5bd6ce63-33af-43c3-9620-6ac293931fe7" providerId="ADAL" clId="{04A9E04C-433D-064B-959B-B54AB94EBF99}" dt="2023-06-27T14:58:54.578" v="22" actId="20577"/>
        <pc:sldMkLst>
          <pc:docMk/>
          <pc:sldMk cId="2590404978" sldId="256"/>
        </pc:sldMkLst>
        <pc:spChg chg="mod">
          <ac:chgData name="Julia Teagle" userId="5bd6ce63-33af-43c3-9620-6ac293931fe7" providerId="ADAL" clId="{04A9E04C-433D-064B-959B-B54AB94EBF99}" dt="2023-06-27T14:58:54.578" v="22" actId="20577"/>
          <ac:spMkLst>
            <pc:docMk/>
            <pc:sldMk cId="2590404978" sldId="256"/>
            <ac:spMk id="2" creationId="{44965183-EF0F-39E5-9C65-4891C26DDA75}"/>
          </ac:spMkLst>
        </pc:spChg>
      </pc:sldChg>
      <pc:sldChg chg="del">
        <pc:chgData name="Julia Teagle" userId="5bd6ce63-33af-43c3-9620-6ac293931fe7" providerId="ADAL" clId="{04A9E04C-433D-064B-959B-B54AB94EBF99}" dt="2023-06-27T15:20:04.745" v="301" actId="2696"/>
        <pc:sldMkLst>
          <pc:docMk/>
          <pc:sldMk cId="615263231" sldId="269"/>
        </pc:sldMkLst>
      </pc:sldChg>
      <pc:sldChg chg="del">
        <pc:chgData name="Julia Teagle" userId="5bd6ce63-33af-43c3-9620-6ac293931fe7" providerId="ADAL" clId="{04A9E04C-433D-064B-959B-B54AB94EBF99}" dt="2023-06-27T15:20:05.931" v="302" actId="2696"/>
        <pc:sldMkLst>
          <pc:docMk/>
          <pc:sldMk cId="1641163857" sldId="271"/>
        </pc:sldMkLst>
      </pc:sldChg>
      <pc:sldChg chg="addSp delSp modSp mod modClrScheme addCm chgLayout modNotesTx">
        <pc:chgData name="Julia Teagle" userId="5bd6ce63-33af-43c3-9620-6ac293931fe7" providerId="ADAL" clId="{04A9E04C-433D-064B-959B-B54AB94EBF99}" dt="2023-06-27T15:02:20.143" v="101" actId="20577"/>
        <pc:sldMkLst>
          <pc:docMk/>
          <pc:sldMk cId="1319916521" sldId="273"/>
        </pc:sldMkLst>
        <pc:spChg chg="mod ord">
          <ac:chgData name="Julia Teagle" userId="5bd6ce63-33af-43c3-9620-6ac293931fe7" providerId="ADAL" clId="{04A9E04C-433D-064B-959B-B54AB94EBF99}" dt="2023-06-27T14:59:40.161" v="88" actId="27636"/>
          <ac:spMkLst>
            <pc:docMk/>
            <pc:sldMk cId="1319916521" sldId="273"/>
            <ac:spMk id="2" creationId="{44965183-EF0F-39E5-9C65-4891C26DDA75}"/>
          </ac:spMkLst>
        </pc:spChg>
        <pc:spChg chg="add del mod ord">
          <ac:chgData name="Julia Teagle" userId="5bd6ce63-33af-43c3-9620-6ac293931fe7" providerId="ADAL" clId="{04A9E04C-433D-064B-959B-B54AB94EBF99}" dt="2023-06-27T14:59:28.373" v="74" actId="478"/>
          <ac:spMkLst>
            <pc:docMk/>
            <pc:sldMk cId="1319916521" sldId="273"/>
            <ac:spMk id="3" creationId="{1D19EAF1-0F6D-A253-CAE8-F094B87CFCE5}"/>
          </ac:spMkLst>
        </pc:spChg>
        <pc:spChg chg="add del mod ord">
          <ac:chgData name="Julia Teagle" userId="5bd6ce63-33af-43c3-9620-6ac293931fe7" providerId="ADAL" clId="{04A9E04C-433D-064B-959B-B54AB94EBF99}" dt="2023-06-27T15:00:49.746" v="93" actId="931"/>
          <ac:spMkLst>
            <pc:docMk/>
            <pc:sldMk cId="1319916521" sldId="273"/>
            <ac:spMk id="4" creationId="{E5735144-22BB-8F86-6C4C-7CC98D34C498}"/>
          </ac:spMkLst>
        </pc:spChg>
        <pc:picChg chg="add del mod">
          <ac:chgData name="Julia Teagle" userId="5bd6ce63-33af-43c3-9620-6ac293931fe7" providerId="ADAL" clId="{04A9E04C-433D-064B-959B-B54AB94EBF99}" dt="2023-06-27T15:00:49.746" v="93" actId="931"/>
          <ac:picMkLst>
            <pc:docMk/>
            <pc:sldMk cId="1319916521" sldId="273"/>
            <ac:picMk id="6" creationId="{071E85BD-3A59-946A-B114-A9046D284CBF}"/>
          </ac:picMkLst>
        </pc:picChg>
        <pc:extLst>
          <p:ext xmlns:p="http://schemas.openxmlformats.org/presentationml/2006/main" uri="{D6D511B9-2390-475A-947B-AFAB55BFBCF1}">
            <pc226:cmChg xmlns:pc226="http://schemas.microsoft.com/office/powerpoint/2022/06/main/command" chg="add">
              <pc226:chgData name="Julia Teagle" userId="5bd6ce63-33af-43c3-9620-6ac293931fe7" providerId="ADAL" clId="{04A9E04C-433D-064B-959B-B54AB94EBF99}" dt="2023-06-27T15:01:43.522" v="94"/>
              <pc2:cmMkLst xmlns:pc2="http://schemas.microsoft.com/office/powerpoint/2019/9/main/command">
                <pc:docMk/>
                <pc:sldMk cId="1319916521" sldId="273"/>
                <pc2:cmMk id="{E5E7B847-CB62-5B47-9419-26BE47B3057B}"/>
              </pc2:cmMkLst>
            </pc226:cmChg>
          </p:ext>
        </pc:extLst>
      </pc:sldChg>
      <pc:sldChg chg="addSp delSp modSp new del mod modNotesTx">
        <pc:chgData name="Julia Teagle" userId="5bd6ce63-33af-43c3-9620-6ac293931fe7" providerId="ADAL" clId="{04A9E04C-433D-064B-959B-B54AB94EBF99}" dt="2023-06-27T15:06:01.982" v="156" actId="2696"/>
        <pc:sldMkLst>
          <pc:docMk/>
          <pc:sldMk cId="2830164460" sldId="274"/>
        </pc:sldMkLst>
        <pc:spChg chg="mod">
          <ac:chgData name="Julia Teagle" userId="5bd6ce63-33af-43c3-9620-6ac293931fe7" providerId="ADAL" clId="{04A9E04C-433D-064B-959B-B54AB94EBF99}" dt="2023-06-27T15:04:22.613" v="145" actId="20577"/>
          <ac:spMkLst>
            <pc:docMk/>
            <pc:sldMk cId="2830164460" sldId="274"/>
            <ac:spMk id="2" creationId="{945B547C-EC5D-1BCD-4E53-D664E7AA8FAC}"/>
          </ac:spMkLst>
        </pc:spChg>
        <pc:spChg chg="del">
          <ac:chgData name="Julia Teagle" userId="5bd6ce63-33af-43c3-9620-6ac293931fe7" providerId="ADAL" clId="{04A9E04C-433D-064B-959B-B54AB94EBF99}" dt="2023-06-27T15:05:14.991" v="146" actId="931"/>
          <ac:spMkLst>
            <pc:docMk/>
            <pc:sldMk cId="2830164460" sldId="274"/>
            <ac:spMk id="3" creationId="{3482C596-23E7-8A4B-AFAE-7C75F7EA4842}"/>
          </ac:spMkLst>
        </pc:spChg>
        <pc:picChg chg="add mod">
          <ac:chgData name="Julia Teagle" userId="5bd6ce63-33af-43c3-9620-6ac293931fe7" providerId="ADAL" clId="{04A9E04C-433D-064B-959B-B54AB94EBF99}" dt="2023-06-27T15:05:18.602" v="148" actId="14100"/>
          <ac:picMkLst>
            <pc:docMk/>
            <pc:sldMk cId="2830164460" sldId="274"/>
            <ac:picMk id="5" creationId="{91242E63-A8A6-E169-1ACE-4EC519EE105B}"/>
          </ac:picMkLst>
        </pc:picChg>
      </pc:sldChg>
      <pc:sldChg chg="new del">
        <pc:chgData name="Julia Teagle" userId="5bd6ce63-33af-43c3-9620-6ac293931fe7" providerId="ADAL" clId="{04A9E04C-433D-064B-959B-B54AB94EBF99}" dt="2023-06-27T15:04:07.308" v="103" actId="2696"/>
        <pc:sldMkLst>
          <pc:docMk/>
          <pc:sldMk cId="3710346605" sldId="274"/>
        </pc:sldMkLst>
      </pc:sldChg>
      <pc:sldChg chg="addSp modSp new mod modNotesTx">
        <pc:chgData name="Julia Teagle" userId="5bd6ce63-33af-43c3-9620-6ac293931fe7" providerId="ADAL" clId="{04A9E04C-433D-064B-959B-B54AB94EBF99}" dt="2023-06-27T15:09:49.937" v="299" actId="20577"/>
        <pc:sldMkLst>
          <pc:docMk/>
          <pc:sldMk cId="1504133060" sldId="275"/>
        </pc:sldMkLst>
        <pc:spChg chg="mod">
          <ac:chgData name="Julia Teagle" userId="5bd6ce63-33af-43c3-9620-6ac293931fe7" providerId="ADAL" clId="{04A9E04C-433D-064B-959B-B54AB94EBF99}" dt="2023-06-27T15:05:58.323" v="155"/>
          <ac:spMkLst>
            <pc:docMk/>
            <pc:sldMk cId="1504133060" sldId="275"/>
            <ac:spMk id="2" creationId="{4A299CDB-3081-125B-2246-C93758AF2AB6}"/>
          </ac:spMkLst>
        </pc:spChg>
        <pc:spChg chg="mod">
          <ac:chgData name="Julia Teagle" userId="5bd6ce63-33af-43c3-9620-6ac293931fe7" providerId="ADAL" clId="{04A9E04C-433D-064B-959B-B54AB94EBF99}" dt="2023-06-27T15:07:50.830" v="264" actId="20577"/>
          <ac:spMkLst>
            <pc:docMk/>
            <pc:sldMk cId="1504133060" sldId="275"/>
            <ac:spMk id="3" creationId="{CF8591C4-ED41-7D3E-ECE2-6CFEB57E17B0}"/>
          </ac:spMkLst>
        </pc:spChg>
        <pc:picChg chg="add mod">
          <ac:chgData name="Julia Teagle" userId="5bd6ce63-33af-43c3-9620-6ac293931fe7" providerId="ADAL" clId="{04A9E04C-433D-064B-959B-B54AB94EBF99}" dt="2023-06-27T15:05:53.644" v="154" actId="1076"/>
          <ac:picMkLst>
            <pc:docMk/>
            <pc:sldMk cId="1504133060" sldId="275"/>
            <ac:picMk id="4" creationId="{0C5B1406-FFCC-72E8-D8D7-219F1EBD85CA}"/>
          </ac:picMkLst>
        </pc:picChg>
      </pc:sldChg>
      <pc:sldChg chg="addSp delSp modSp new mod modNotesTx">
        <pc:chgData name="Julia Teagle" userId="5bd6ce63-33af-43c3-9620-6ac293931fe7" providerId="ADAL" clId="{04A9E04C-433D-064B-959B-B54AB94EBF99}" dt="2023-06-27T15:09:56.524" v="300"/>
        <pc:sldMkLst>
          <pc:docMk/>
          <pc:sldMk cId="4041877429" sldId="276"/>
        </pc:sldMkLst>
        <pc:spChg chg="del">
          <ac:chgData name="Julia Teagle" userId="5bd6ce63-33af-43c3-9620-6ac293931fe7" providerId="ADAL" clId="{04A9E04C-433D-064B-959B-B54AB94EBF99}" dt="2023-06-27T15:09:24.893" v="272" actId="931"/>
          <ac:spMkLst>
            <pc:docMk/>
            <pc:sldMk cId="4041877429" sldId="276"/>
            <ac:spMk id="2" creationId="{69A281F8-8677-3778-1E3C-E908BB2E9A51}"/>
          </ac:spMkLst>
        </pc:spChg>
        <pc:picChg chg="add mod">
          <ac:chgData name="Julia Teagle" userId="5bd6ce63-33af-43c3-9620-6ac293931fe7" providerId="ADAL" clId="{04A9E04C-433D-064B-959B-B54AB94EBF99}" dt="2023-06-27T15:09:25.744" v="274" actId="962"/>
          <ac:picMkLst>
            <pc:docMk/>
            <pc:sldMk cId="4041877429" sldId="276"/>
            <ac:picMk id="4" creationId="{22B28787-64EE-33FF-5F42-13BF60B96A54}"/>
          </ac:picMkLst>
        </pc:picChg>
      </pc:sldChg>
      <pc:sldChg chg="addSp delSp modSp new mod modNotes modNotesTx">
        <pc:chgData name="Julia Teagle" userId="5bd6ce63-33af-43c3-9620-6ac293931fe7" providerId="ADAL" clId="{04A9E04C-433D-064B-959B-B54AB94EBF99}" dt="2023-06-27T15:25:44.937" v="585" actId="20577"/>
        <pc:sldMkLst>
          <pc:docMk/>
          <pc:sldMk cId="3193190855" sldId="277"/>
        </pc:sldMkLst>
        <pc:spChg chg="del">
          <ac:chgData name="Julia Teagle" userId="5bd6ce63-33af-43c3-9620-6ac293931fe7" providerId="ADAL" clId="{04A9E04C-433D-064B-959B-B54AB94EBF99}" dt="2023-06-27T15:20:48.158" v="304" actId="931"/>
          <ac:spMkLst>
            <pc:docMk/>
            <pc:sldMk cId="3193190855" sldId="277"/>
            <ac:spMk id="2" creationId="{E81CFF04-4F73-BE74-204D-9D27EC314E0F}"/>
          </ac:spMkLst>
        </pc:spChg>
        <pc:spChg chg="mod">
          <ac:chgData name="Julia Teagle" userId="5bd6ce63-33af-43c3-9620-6ac293931fe7" providerId="ADAL" clId="{04A9E04C-433D-064B-959B-B54AB94EBF99}" dt="2023-06-27T15:24:44.145" v="457" actId="20577"/>
          <ac:spMkLst>
            <pc:docMk/>
            <pc:sldMk cId="3193190855" sldId="277"/>
            <ac:spMk id="3" creationId="{C19631BF-E3F3-D4EE-5A51-B35EB63D0F4B}"/>
          </ac:spMkLst>
        </pc:spChg>
        <pc:spChg chg="mod">
          <ac:chgData name="Julia Teagle" userId="5bd6ce63-33af-43c3-9620-6ac293931fe7" providerId="ADAL" clId="{04A9E04C-433D-064B-959B-B54AB94EBF99}" dt="2023-06-27T15:25:26.610" v="578" actId="20577"/>
          <ac:spMkLst>
            <pc:docMk/>
            <pc:sldMk cId="3193190855" sldId="277"/>
            <ac:spMk id="4" creationId="{18C87DA0-DFA1-CBB8-D4E9-F47ED3A9D73A}"/>
          </ac:spMkLst>
        </pc:spChg>
        <pc:picChg chg="add mod">
          <ac:chgData name="Julia Teagle" userId="5bd6ce63-33af-43c3-9620-6ac293931fe7" providerId="ADAL" clId="{04A9E04C-433D-064B-959B-B54AB94EBF99}" dt="2023-06-27T15:20:49.161" v="305" actId="27614"/>
          <ac:picMkLst>
            <pc:docMk/>
            <pc:sldMk cId="3193190855" sldId="277"/>
            <ac:picMk id="6" creationId="{30C7A6F9-5815-EBAB-2A8B-4CFCC7BE3E6A}"/>
          </ac:picMkLst>
        </pc:picChg>
      </pc:sldChg>
      <pc:sldChg chg="add">
        <pc:chgData name="Julia Teagle" userId="5bd6ce63-33af-43c3-9620-6ac293931fe7" providerId="ADAL" clId="{04A9E04C-433D-064B-959B-B54AB94EBF99}" dt="2023-06-27T15:24:33.296" v="453" actId="2890"/>
        <pc:sldMkLst>
          <pc:docMk/>
          <pc:sldMk cId="559705111" sldId="278"/>
        </pc:sldMkLst>
      </pc:sldChg>
      <pc:sldChg chg="new del">
        <pc:chgData name="Julia Teagle" userId="5bd6ce63-33af-43c3-9620-6ac293931fe7" providerId="ADAL" clId="{04A9E04C-433D-064B-959B-B54AB94EBF99}" dt="2023-06-27T15:26:55.181" v="620" actId="2696"/>
        <pc:sldMkLst>
          <pc:docMk/>
          <pc:sldMk cId="2129192823" sldId="279"/>
        </pc:sldMkLst>
      </pc:sldChg>
      <pc:sldChg chg="delSp modSp new mod modNotesTx">
        <pc:chgData name="Julia Teagle" userId="5bd6ce63-33af-43c3-9620-6ac293931fe7" providerId="ADAL" clId="{04A9E04C-433D-064B-959B-B54AB94EBF99}" dt="2023-06-27T15:26:52.405" v="619" actId="14100"/>
        <pc:sldMkLst>
          <pc:docMk/>
          <pc:sldMk cId="727893487" sldId="280"/>
        </pc:sldMkLst>
        <pc:spChg chg="mod">
          <ac:chgData name="Julia Teagle" userId="5bd6ce63-33af-43c3-9620-6ac293931fe7" providerId="ADAL" clId="{04A9E04C-433D-064B-959B-B54AB94EBF99}" dt="2023-06-27T15:26:52.405" v="619" actId="14100"/>
          <ac:spMkLst>
            <pc:docMk/>
            <pc:sldMk cId="727893487" sldId="280"/>
            <ac:spMk id="2" creationId="{531D4FF3-1B8F-99E7-BE0F-2789F685FF0A}"/>
          </ac:spMkLst>
        </pc:spChg>
        <pc:spChg chg="del">
          <ac:chgData name="Julia Teagle" userId="5bd6ce63-33af-43c3-9620-6ac293931fe7" providerId="ADAL" clId="{04A9E04C-433D-064B-959B-B54AB94EBF99}" dt="2023-06-27T15:26:10.613" v="589" actId="478"/>
          <ac:spMkLst>
            <pc:docMk/>
            <pc:sldMk cId="727893487" sldId="280"/>
            <ac:spMk id="3" creationId="{9BE0A7FD-5717-3CEB-5AC7-D1B34656D643}"/>
          </ac:spMkLst>
        </pc:spChg>
      </pc:sldChg>
    </pc:docChg>
  </pc:docChgLst>
</pc:chgInfo>
</file>

<file path=ppt/comments/modernComment_111_4EAC53E9.xml><?xml version="1.0" encoding="utf-8"?>
<p188:cmLst xmlns:a="http://schemas.openxmlformats.org/drawingml/2006/main" xmlns:r="http://schemas.openxmlformats.org/officeDocument/2006/relationships" xmlns:p188="http://schemas.microsoft.com/office/powerpoint/2018/8/main">
  <p188:cm id="{E5E7B847-CB62-5B47-9419-26BE47B3057B}" authorId="{342A6402-5F42-3120-DA37-CBB0AB3A0394}" created="2023-06-27T15:01:43.501">
    <ac:deMkLst xmlns:ac="http://schemas.microsoft.com/office/drawing/2013/main/command">
      <pc:docMk xmlns:pc="http://schemas.microsoft.com/office/powerpoint/2013/main/command"/>
      <pc:sldMk xmlns:pc="http://schemas.microsoft.com/office/powerpoint/2013/main/command" cId="1319916521" sldId="273"/>
      <ac:spMk id="4" creationId="{E5735144-22BB-8F86-6C4C-7CC98D34C498}"/>
    </ac:deMkLst>
    <p188:txBody>
      <a:bodyPr/>
      <a:lstStyle/>
      <a:p>
        <a:r>
          <a:rPr lang="en-GB"/>
          <a:t>Can you find a good picture of a scientist/person looking through a magnifying glass or microscope? </a:t>
        </a:r>
      </a:p>
    </p188:txBody>
  </p188:cm>
</p188:cmLst>
</file>

<file path=ppt/comments/modernComment_116_215C6C17.xml><?xml version="1.0" encoding="utf-8"?>
<p188:cmLst xmlns:a="http://schemas.openxmlformats.org/drawingml/2006/main" xmlns:r="http://schemas.openxmlformats.org/officeDocument/2006/relationships" xmlns:p188="http://schemas.microsoft.com/office/powerpoint/2018/8/main">
  <p188:cm id="{452224F0-8DE3-4C48-928A-28A25D422B04}" authorId="{32791F72-5619-FA8C-C89E-1F23459A45CD}" created="2023-07-05T13:37:03.307">
    <pc:sldMkLst xmlns:pc="http://schemas.microsoft.com/office/powerpoint/2013/main/command">
      <pc:docMk/>
      <pc:sldMk cId="559705111" sldId="278"/>
    </pc:sldMkLst>
    <p188:txBody>
      <a:bodyPr/>
      <a:lstStyle/>
      <a:p>
        <a:r>
          <a:rPr lang="en-GB"/>
          <a:t>Can you include an image of the AQWB site without the map?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EB65C8-486B-7146-A683-A8DECF9C41B5}" type="datetimeFigureOut">
              <a:rPr lang="en-GB" smtClean="0"/>
              <a:t>11/08/2023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983E29-A197-5645-B931-2901893180F9}" type="slidenum">
              <a:rPr lang="en-GB" smtClean="0"/>
              <a:t>‹#›</a:t>
            </a:fld>
            <a:endParaRPr lang="en-GB"/>
          </a:p>
        </p:txBody>
      </p:sp>
    </p:spTree>
    <p:extLst>
      <p:ext uri="{BB962C8B-B14F-4D97-AF65-F5344CB8AC3E}">
        <p14:creationId xmlns:p14="http://schemas.microsoft.com/office/powerpoint/2010/main" val="695190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a result of participating in this session, students will be able to:</a:t>
            </a:r>
          </a:p>
          <a:p>
            <a:endParaRPr lang="en-US" dirty="0">
              <a:cs typeface="Calibri"/>
            </a:endParaRPr>
          </a:p>
          <a:p>
            <a:pPr marL="171450" indent="-171450">
              <a:buFont typeface="Arial"/>
              <a:buChar char="•"/>
            </a:pPr>
            <a:r>
              <a:rPr lang="en-US" b="1">
                <a:cs typeface="Calibri"/>
              </a:rPr>
              <a:t>RECALL</a:t>
            </a:r>
            <a:r>
              <a:rPr lang="en-US">
                <a:cs typeface="Calibri"/>
              </a:rPr>
              <a:t> information about the factors affecting air pollution</a:t>
            </a:r>
          </a:p>
          <a:p>
            <a:pPr marL="171450" indent="-171450">
              <a:buFont typeface="Arial"/>
              <a:buChar char="•"/>
            </a:pPr>
            <a:r>
              <a:rPr lang="en-US" b="1">
                <a:cs typeface="Calibri"/>
              </a:rPr>
              <a:t>INTERPRET</a:t>
            </a:r>
            <a:r>
              <a:rPr lang="en-US">
                <a:cs typeface="Calibri"/>
              </a:rPr>
              <a:t> data relating to local levels of air pollution</a:t>
            </a:r>
            <a:endParaRPr lang="en-US" dirty="0">
              <a:cs typeface="Calibri"/>
            </a:endParaRPr>
          </a:p>
          <a:p>
            <a:pPr marL="171450" indent="-171450">
              <a:buFont typeface="Arial"/>
              <a:buChar char="•"/>
            </a:pPr>
            <a:r>
              <a:rPr lang="en-US" b="1">
                <a:cs typeface="Calibri"/>
              </a:rPr>
              <a:t>SUGGEST</a:t>
            </a:r>
            <a:r>
              <a:rPr lang="en-US">
                <a:cs typeface="Calibri"/>
              </a:rPr>
              <a:t> how the residents of their locality are affected by air pollution</a:t>
            </a:r>
            <a:endParaRPr lang="en-US" dirty="0">
              <a:cs typeface="Calibri"/>
            </a:endParaRPr>
          </a:p>
        </p:txBody>
      </p:sp>
      <p:sp>
        <p:nvSpPr>
          <p:cNvPr id="4" name="Slide Number Placeholder 3"/>
          <p:cNvSpPr>
            <a:spLocks noGrp="1"/>
          </p:cNvSpPr>
          <p:nvPr>
            <p:ph type="sldNum" sz="quarter" idx="5"/>
          </p:nvPr>
        </p:nvSpPr>
        <p:spPr/>
        <p:txBody>
          <a:bodyPr/>
          <a:lstStyle/>
          <a:p>
            <a:fld id="{60983E29-A197-5645-B931-2901893180F9}" type="slidenum">
              <a:rPr lang="en-GB" smtClean="0"/>
              <a:t>1</a:t>
            </a:fld>
            <a:endParaRPr lang="en-GB"/>
          </a:p>
        </p:txBody>
      </p:sp>
    </p:spTree>
    <p:extLst>
      <p:ext uri="{BB962C8B-B14F-4D97-AF65-F5344CB8AC3E}">
        <p14:creationId xmlns:p14="http://schemas.microsoft.com/office/powerpoint/2010/main" val="1573568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latin typeface="Poppins"/>
                <a:ea typeface="Calibri" panose="020F0502020204030204" pitchFamily="34" charset="0"/>
                <a:cs typeface="Poppins"/>
              </a:rPr>
              <a:t>Introduction / Do Now Task: 10 mins</a:t>
            </a:r>
          </a:p>
          <a:p>
            <a:endParaRPr lang="en-GB" sz="1800" dirty="0">
              <a:latin typeface="Poppins"/>
              <a:ea typeface="Calibri" panose="020F0502020204030204" pitchFamily="34" charset="0"/>
              <a:cs typeface="Poppins"/>
            </a:endParaRPr>
          </a:p>
          <a:p>
            <a:r>
              <a:rPr lang="en-GB" sz="1800" dirty="0">
                <a:effectLst/>
                <a:latin typeface="Poppins"/>
                <a:ea typeface="Calibri" panose="020F0502020204030204" pitchFamily="34" charset="0"/>
                <a:cs typeface="Poppins"/>
              </a:rPr>
              <a:t>Remind students that in the previous lesson, they looked at ideas about particulates and some simple ways of gathering data about where they exist.</a:t>
            </a:r>
            <a:r>
              <a:rPr lang="en-GB" sz="1800" dirty="0">
                <a:latin typeface="Poppins"/>
                <a:ea typeface="Calibri" panose="020F0502020204030204" pitchFamily="34" charset="0"/>
                <a:cs typeface="Poppins"/>
              </a:rPr>
              <a:t>  </a:t>
            </a:r>
            <a:endParaRPr lang="en-GB" dirty="0">
              <a:cs typeface="Calibri"/>
            </a:endParaRPr>
          </a:p>
          <a:p>
            <a:endParaRPr lang="en-GB" sz="1800" dirty="0">
              <a:latin typeface="Poppins"/>
              <a:ea typeface="Calibri" panose="020F0502020204030204" pitchFamily="34" charset="0"/>
              <a:cs typeface="Poppins"/>
            </a:endParaRPr>
          </a:p>
          <a:p>
            <a:r>
              <a:rPr lang="en-GB" sz="1800" dirty="0">
                <a:effectLst/>
                <a:latin typeface="Poppins"/>
                <a:ea typeface="Calibri" panose="020F0502020204030204" pitchFamily="34" charset="0"/>
                <a:cs typeface="Poppins"/>
              </a:rPr>
              <a:t>Point out also </a:t>
            </a:r>
            <a:r>
              <a:rPr lang="en-GB" sz="1800" dirty="0">
                <a:latin typeface="Poppins"/>
                <a:ea typeface="Calibri" panose="020F0502020204030204" pitchFamily="34" charset="0"/>
                <a:cs typeface="Poppins"/>
              </a:rPr>
              <a:t>that </a:t>
            </a:r>
            <a:r>
              <a:rPr lang="en-GB" sz="1800" dirty="0">
                <a:effectLst/>
                <a:latin typeface="Poppins"/>
                <a:ea typeface="Calibri" panose="020F0502020204030204" pitchFamily="34" charset="0"/>
                <a:cs typeface="Poppins"/>
              </a:rPr>
              <a:t>in lesson 1 they looked at different forms of pollution and that as well as particulates there are also, in air pollution, other substances such as gases.</a:t>
            </a:r>
            <a:r>
              <a:rPr lang="en-GB" sz="1800" dirty="0">
                <a:latin typeface="Poppins"/>
                <a:ea typeface="Calibri" panose="020F0502020204030204" pitchFamily="34" charset="0"/>
                <a:cs typeface="Poppins"/>
              </a:rPr>
              <a:t> </a:t>
            </a:r>
            <a:endParaRPr lang="en-GB" dirty="0">
              <a:cs typeface="Calibri"/>
            </a:endParaRPr>
          </a:p>
          <a:p>
            <a:endParaRPr lang="en-GB" sz="1800" dirty="0">
              <a:latin typeface="Poppins"/>
              <a:ea typeface="Calibri" panose="020F0502020204030204" pitchFamily="34" charset="0"/>
              <a:cs typeface="Poppins"/>
            </a:endParaRPr>
          </a:p>
          <a:p>
            <a:r>
              <a:rPr lang="en-GB" sz="1800" dirty="0">
                <a:effectLst/>
                <a:latin typeface="Poppins"/>
                <a:ea typeface="Calibri" panose="020F0502020204030204" pitchFamily="34" charset="0"/>
                <a:cs typeface="Poppins"/>
              </a:rPr>
              <a:t>Ask students to suggest how scientists might be able to detect air pollution.</a:t>
            </a:r>
            <a:r>
              <a:rPr lang="en-GB" sz="1800" dirty="0">
                <a:latin typeface="Poppins"/>
                <a:ea typeface="Calibri" panose="020F0502020204030204" pitchFamily="34" charset="0"/>
                <a:cs typeface="Poppins"/>
              </a:rPr>
              <a:t> </a:t>
            </a:r>
            <a:endParaRPr lang="en-GB" dirty="0"/>
          </a:p>
          <a:p>
            <a:endParaRPr lang="en-GB" sz="1800" dirty="0">
              <a:latin typeface="Poppins"/>
              <a:ea typeface="Calibri" panose="020F0502020204030204" pitchFamily="34" charset="0"/>
              <a:cs typeface="Poppins"/>
            </a:endParaRPr>
          </a:p>
          <a:p>
            <a:r>
              <a:rPr lang="en-GB" sz="1800" dirty="0">
                <a:effectLst/>
                <a:latin typeface="Poppins"/>
                <a:ea typeface="Calibri" panose="020F0502020204030204" pitchFamily="34" charset="0"/>
                <a:cs typeface="Poppins"/>
              </a:rPr>
              <a:t>Take feedback on ideas and draw out that there are various ways such as using gas detectors, studying tiny particles that have settled out and looking for patterns in the incidence of respiratory diseases.</a:t>
            </a:r>
            <a:r>
              <a:rPr lang="en-GB" dirty="0"/>
              <a:t> </a:t>
            </a:r>
            <a:endParaRPr lang="en-GB"/>
          </a:p>
          <a:p>
            <a:endParaRPr lang="en-GB" dirty="0">
              <a:effectLst/>
            </a:endParaRPr>
          </a:p>
          <a:p>
            <a:endParaRPr lang="en-GB" dirty="0"/>
          </a:p>
        </p:txBody>
      </p:sp>
      <p:sp>
        <p:nvSpPr>
          <p:cNvPr id="4" name="Slide Number Placeholder 3"/>
          <p:cNvSpPr>
            <a:spLocks noGrp="1"/>
          </p:cNvSpPr>
          <p:nvPr>
            <p:ph type="sldNum" sz="quarter" idx="5"/>
          </p:nvPr>
        </p:nvSpPr>
        <p:spPr/>
        <p:txBody>
          <a:bodyPr/>
          <a:lstStyle/>
          <a:p>
            <a:fld id="{60983E29-A197-5645-B931-2901893180F9}" type="slidenum">
              <a:rPr lang="en-GB" smtClean="0"/>
              <a:t>2</a:t>
            </a:fld>
            <a:endParaRPr lang="en-GB"/>
          </a:p>
        </p:txBody>
      </p:sp>
    </p:spTree>
    <p:extLst>
      <p:ext uri="{BB962C8B-B14F-4D97-AF65-F5344CB8AC3E}">
        <p14:creationId xmlns:p14="http://schemas.microsoft.com/office/powerpoint/2010/main" val="440810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a:effectLst/>
                <a:latin typeface="Poppins"/>
                <a:ea typeface="Calibri" panose="020F0502020204030204" pitchFamily="34" charset="0"/>
                <a:cs typeface="Poppins"/>
              </a:rPr>
              <a:t>Starter Task:</a:t>
            </a:r>
            <a:r>
              <a:rPr lang="en-GB" sz="1800" b="1">
                <a:latin typeface="Poppins"/>
                <a:ea typeface="Calibri" panose="020F0502020204030204" pitchFamily="34" charset="0"/>
                <a:cs typeface="Poppins"/>
              </a:rPr>
              <a:t> 10 mins</a:t>
            </a:r>
            <a:endParaRPr lang="en-GB" sz="1800" dirty="0">
              <a:effectLst/>
              <a:latin typeface="Calibri"/>
              <a:ea typeface="Calibri" panose="020F0502020204030204" pitchFamily="34" charset="0"/>
              <a:cs typeface="Times New Roman" panose="02020603050405020304" pitchFamily="18" charset="0"/>
            </a:endParaRPr>
          </a:p>
          <a:p>
            <a:endParaRPr lang="en-GB" sz="1800" b="1" dirty="0">
              <a:latin typeface="Poppins"/>
              <a:ea typeface="Calibri" panose="020F0502020204030204" pitchFamily="34" charset="0"/>
              <a:cs typeface="Poppins"/>
            </a:endParaRPr>
          </a:p>
          <a:p>
            <a:r>
              <a:rPr lang="en-GB" sz="1800" dirty="0">
                <a:effectLst/>
                <a:latin typeface="Poppins" pitchFamily="2" charset="77"/>
                <a:ea typeface="Calibri" panose="020F0502020204030204" pitchFamily="34" charset="0"/>
                <a:cs typeface="Times New Roman" panose="02020603050405020304" pitchFamily="18" charset="0"/>
              </a:rPr>
              <a:t>Remind students that one of the forms of air pollution is particulates, which are tiny particles released from the burning of hydrocarbons, such as in petrol and diesel engines. Show graphic of particulates and explain the units that are used to measure these.</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Poppins" pitchFamily="2" charset="77"/>
                <a:ea typeface="Calibri" panose="020F0502020204030204" pitchFamily="34" charset="0"/>
                <a:cs typeface="Times New Roman" panose="02020603050405020304" pitchFamily="18" charset="0"/>
              </a:rPr>
              <a:t>Then explain that particulates can cause respiratory problems, such as irritation of the lungs and reduced effectiveness of gaseous exchange.</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Poppins" pitchFamily="2" charset="77"/>
                <a:ea typeface="Calibri" panose="020F0502020204030204" pitchFamily="34" charset="0"/>
                <a:cs typeface="Times New Roman" panose="02020603050405020304" pitchFamily="18" charset="0"/>
              </a:rPr>
              <a:t>Ask students to recall and share ideas about where particulates seemed to be more present, e.g. in relation to distance from a road and height above ground.  </a:t>
            </a:r>
          </a:p>
          <a:p>
            <a:endParaRPr lang="en-GB" sz="1800" dirty="0">
              <a:effectLst/>
              <a:latin typeface="Poppins" pitchFamily="2" charset="77"/>
              <a:ea typeface="Calibri" panose="020F0502020204030204" pitchFamily="34" charset="0"/>
              <a:cs typeface="Times New Roman" panose="02020603050405020304" pitchFamily="18" charset="0"/>
            </a:endParaRPr>
          </a:p>
          <a:p>
            <a:r>
              <a:rPr lang="en-GB" sz="1800" dirty="0">
                <a:effectLst/>
                <a:latin typeface="Poppins" pitchFamily="2" charset="77"/>
                <a:ea typeface="Calibri" panose="020F0502020204030204" pitchFamily="34" charset="0"/>
                <a:cs typeface="Times New Roman" panose="02020603050405020304" pitchFamily="18" charset="0"/>
              </a:rPr>
              <a:t>Now display a map of the area and ask students to suggest whereabouts they think that the incidence of particulates would be lower and where it would be higher (Following Slide)</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983E29-A197-5645-B931-2901893180F9}" type="slidenum">
              <a:rPr lang="en-GB" smtClean="0"/>
              <a:t>3</a:t>
            </a:fld>
            <a:endParaRPr lang="en-GB"/>
          </a:p>
        </p:txBody>
      </p:sp>
    </p:spTree>
    <p:extLst>
      <p:ext uri="{BB962C8B-B14F-4D97-AF65-F5344CB8AC3E}">
        <p14:creationId xmlns:p14="http://schemas.microsoft.com/office/powerpoint/2010/main" val="156535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Poppins" pitchFamily="2" charset="77"/>
                <a:ea typeface="Calibri" panose="020F0502020204030204" pitchFamily="34" charset="0"/>
                <a:cs typeface="Times New Roman" panose="02020603050405020304" pitchFamily="18" charset="0"/>
              </a:rPr>
              <a:t>Now display a map of the area and ask students to suggest whereabouts they think that the incidence of particulates would be lower and where it would be higher </a:t>
            </a:r>
            <a:endParaRPr lang="en-GB" dirty="0"/>
          </a:p>
        </p:txBody>
      </p:sp>
      <p:sp>
        <p:nvSpPr>
          <p:cNvPr id="4" name="Slide Number Placeholder 3"/>
          <p:cNvSpPr>
            <a:spLocks noGrp="1"/>
          </p:cNvSpPr>
          <p:nvPr>
            <p:ph type="sldNum" sz="quarter" idx="5"/>
          </p:nvPr>
        </p:nvSpPr>
        <p:spPr/>
        <p:txBody>
          <a:bodyPr/>
          <a:lstStyle/>
          <a:p>
            <a:fld id="{60983E29-A197-5645-B931-2901893180F9}" type="slidenum">
              <a:rPr lang="en-GB" smtClean="0"/>
              <a:t>4</a:t>
            </a:fld>
            <a:endParaRPr lang="en-GB"/>
          </a:p>
        </p:txBody>
      </p:sp>
    </p:spTree>
    <p:extLst>
      <p:ext uri="{BB962C8B-B14F-4D97-AF65-F5344CB8AC3E}">
        <p14:creationId xmlns:p14="http://schemas.microsoft.com/office/powerpoint/2010/main" val="4137626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latin typeface="Poppins"/>
                <a:ea typeface="Calibri" panose="020F0502020204030204" pitchFamily="34" charset="0"/>
                <a:cs typeface="Poppins"/>
              </a:rPr>
              <a:t>Main Task 1: 15 mins</a:t>
            </a:r>
          </a:p>
          <a:p>
            <a:endParaRPr lang="en-GB" sz="1800" dirty="0">
              <a:latin typeface="Poppins"/>
              <a:ea typeface="Calibri" panose="020F0502020204030204" pitchFamily="34" charset="0"/>
              <a:cs typeface="Poppins"/>
            </a:endParaRPr>
          </a:p>
          <a:p>
            <a:r>
              <a:rPr lang="en-GB" sz="1800" dirty="0">
                <a:effectLst/>
                <a:latin typeface="Poppins"/>
                <a:ea typeface="Calibri" panose="020F0502020204030204" pitchFamily="34" charset="0"/>
                <a:cs typeface="Poppins"/>
              </a:rPr>
              <a:t>Show students the sample data from the London Borough of Hillingdon and explain how it is presented.</a:t>
            </a:r>
            <a:r>
              <a:rPr lang="en-GB" sz="1800" dirty="0">
                <a:latin typeface="Poppins"/>
                <a:ea typeface="Calibri" panose="020F0502020204030204" pitchFamily="34" charset="0"/>
                <a:cs typeface="Poppins"/>
              </a:rPr>
              <a:t> </a:t>
            </a:r>
            <a:endParaRPr lang="en-GB" dirty="0"/>
          </a:p>
          <a:p>
            <a:endParaRPr lang="en-GB" sz="1800" dirty="0">
              <a:latin typeface="Poppins"/>
              <a:ea typeface="Calibri" panose="020F0502020204030204" pitchFamily="34" charset="0"/>
              <a:cs typeface="Poppins"/>
            </a:endParaRPr>
          </a:p>
          <a:p>
            <a:r>
              <a:rPr lang="en-GB" sz="1800" dirty="0">
                <a:effectLst/>
                <a:latin typeface="Poppins" pitchFamily="2" charset="77"/>
                <a:ea typeface="Calibri" panose="020F0502020204030204" pitchFamily="34" charset="0"/>
                <a:cs typeface="Times New Roman" panose="02020603050405020304" pitchFamily="18" charset="0"/>
              </a:rPr>
              <a:t>Explain that it is historical data and ask for suggestions about what it shows and why the data might vary according to the collection point. </a:t>
            </a:r>
          </a:p>
          <a:p>
            <a:endParaRPr lang="en-GB" sz="1800" dirty="0">
              <a:latin typeface="Poppins"/>
              <a:ea typeface="Calibri" panose="020F0502020204030204" pitchFamily="34" charset="0"/>
              <a:cs typeface="Poppins"/>
            </a:endParaRPr>
          </a:p>
          <a:p>
            <a:r>
              <a:rPr lang="en-GB" sz="1800" dirty="0">
                <a:effectLst/>
                <a:latin typeface="Poppins" pitchFamily="2" charset="77"/>
                <a:ea typeface="Calibri" panose="020F0502020204030204" pitchFamily="34" charset="0"/>
                <a:cs typeface="Times New Roman" panose="02020603050405020304" pitchFamily="18" charset="0"/>
              </a:rPr>
              <a:t>Draw out key points about what the data shows.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983E29-A197-5645-B931-2901893180F9}" type="slidenum">
              <a:rPr lang="en-GB" smtClean="0"/>
              <a:t>5</a:t>
            </a:fld>
            <a:endParaRPr lang="en-GB"/>
          </a:p>
        </p:txBody>
      </p:sp>
    </p:spTree>
    <p:extLst>
      <p:ext uri="{BB962C8B-B14F-4D97-AF65-F5344CB8AC3E}">
        <p14:creationId xmlns:p14="http://schemas.microsoft.com/office/powerpoint/2010/main" val="462049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latin typeface="Poppins"/>
                <a:ea typeface="Calibri" panose="020F0502020204030204" pitchFamily="34" charset="0"/>
                <a:cs typeface="Poppins"/>
              </a:rPr>
              <a:t>Main Task 2: 15 mins</a:t>
            </a:r>
          </a:p>
          <a:p>
            <a:endParaRPr lang="en-GB" sz="1800" dirty="0">
              <a:latin typeface="Poppins"/>
              <a:ea typeface="Calibri" panose="020F0502020204030204" pitchFamily="34" charset="0"/>
              <a:cs typeface="Poppins"/>
            </a:endParaRPr>
          </a:p>
          <a:p>
            <a:r>
              <a:rPr lang="en-GB" sz="1800" dirty="0">
                <a:effectLst/>
                <a:latin typeface="Poppins"/>
                <a:ea typeface="Calibri" panose="020F0502020204030204" pitchFamily="34" charset="0"/>
                <a:cs typeface="Poppins"/>
              </a:rPr>
              <a:t>Now show students the live data from Wigan and Leigh and also provide them with a map to show the geographical location of the data collection points.</a:t>
            </a:r>
            <a:endParaRPr lang="en-GB" dirty="0"/>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Poppins" pitchFamily="2" charset="77"/>
                <a:ea typeface="Calibri" panose="020F0502020204030204" pitchFamily="34" charset="0"/>
                <a:cs typeface="Times New Roman" panose="02020603050405020304" pitchFamily="18" charset="0"/>
              </a:rPr>
              <a:t>Ask students to work in small groups to analyse the data, compare it with the locations and to suggest what the data shows.</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Poppins"/>
                <a:ea typeface="Calibri" panose="020F0502020204030204" pitchFamily="34" charset="0"/>
                <a:cs typeface="Poppins"/>
              </a:rPr>
              <a:t>Each group should make a list of the conclusions that can be drawn from the data.</a:t>
            </a:r>
            <a:r>
              <a:rPr lang="en-GB" sz="1800" dirty="0">
                <a:latin typeface="Poppins"/>
                <a:ea typeface="Calibri" panose="020F0502020204030204" pitchFamily="34" charset="0"/>
                <a:cs typeface="Poppins"/>
              </a:rPr>
              <a:t>  </a:t>
            </a:r>
            <a:endParaRPr lang="en-GB" sz="1800" dirty="0">
              <a:latin typeface="Calibri" panose="020F0502020204030204" pitchFamily="34" charset="0"/>
              <a:ea typeface="Calibri" panose="020F0502020204030204" pitchFamily="34" charset="0"/>
              <a:cs typeface="Times New Roman" panose="02020603050405020304" pitchFamily="18" charset="0"/>
            </a:endParaRPr>
          </a:p>
          <a:p>
            <a:endParaRPr lang="en-GB" sz="1800" dirty="0">
              <a:latin typeface="Poppins"/>
              <a:ea typeface="Calibri" panose="020F0502020204030204" pitchFamily="34" charset="0"/>
              <a:cs typeface="Poppins"/>
            </a:endParaRPr>
          </a:p>
          <a:p>
            <a:r>
              <a:rPr lang="en-GB" sz="1800" dirty="0">
                <a:effectLst/>
                <a:latin typeface="Poppins"/>
                <a:ea typeface="Calibri" panose="020F0502020204030204" pitchFamily="34" charset="0"/>
                <a:cs typeface="Poppins"/>
              </a:rPr>
              <a:t>Go round the room asking each group to offer one key point, trying to avoid any repetition from previous groups.</a:t>
            </a:r>
            <a:endParaRPr lang="en-GB" dirty="0"/>
          </a:p>
          <a:p>
            <a:endParaRPr lang="en-GB" dirty="0"/>
          </a:p>
        </p:txBody>
      </p:sp>
      <p:sp>
        <p:nvSpPr>
          <p:cNvPr id="4" name="Slide Number Placeholder 3"/>
          <p:cNvSpPr>
            <a:spLocks noGrp="1"/>
          </p:cNvSpPr>
          <p:nvPr>
            <p:ph type="sldNum" sz="quarter" idx="5"/>
          </p:nvPr>
        </p:nvSpPr>
        <p:spPr/>
        <p:txBody>
          <a:bodyPr/>
          <a:lstStyle/>
          <a:p>
            <a:fld id="{60983E29-A197-5645-B931-2901893180F9}" type="slidenum">
              <a:rPr lang="en-GB" smtClean="0"/>
              <a:t>6</a:t>
            </a:fld>
            <a:endParaRPr lang="en-GB"/>
          </a:p>
        </p:txBody>
      </p:sp>
    </p:spTree>
    <p:extLst>
      <p:ext uri="{BB962C8B-B14F-4D97-AF65-F5344CB8AC3E}">
        <p14:creationId xmlns:p14="http://schemas.microsoft.com/office/powerpoint/2010/main" val="930301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983E29-A197-5645-B931-2901893180F9}" type="slidenum">
              <a:rPr lang="en-GB" smtClean="0"/>
              <a:t>7</a:t>
            </a:fld>
            <a:endParaRPr lang="en-GB"/>
          </a:p>
        </p:txBody>
      </p:sp>
    </p:spTree>
    <p:extLst>
      <p:ext uri="{BB962C8B-B14F-4D97-AF65-F5344CB8AC3E}">
        <p14:creationId xmlns:p14="http://schemas.microsoft.com/office/powerpoint/2010/main" val="2204335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cs typeface="Calibri"/>
              </a:rPr>
              <a:t>Plenary: 10 mins</a:t>
            </a:r>
            <a:endParaRPr lang="en-GB" b="1" dirty="0"/>
          </a:p>
          <a:p>
            <a:endParaRPr lang="en-GB" dirty="0"/>
          </a:p>
          <a:p>
            <a:r>
              <a:rPr lang="en-GB" dirty="0"/>
              <a:t>Ask students what the data shows about whereabouts in Wigan and Leigh is it healthier to live with respect to air pollution levels?</a:t>
            </a:r>
            <a:endParaRPr lang="en-US" dirty="0">
              <a:cs typeface="Calibri"/>
            </a:endParaRPr>
          </a:p>
        </p:txBody>
      </p:sp>
      <p:sp>
        <p:nvSpPr>
          <p:cNvPr id="4" name="Slide Number Placeholder 3"/>
          <p:cNvSpPr>
            <a:spLocks noGrp="1"/>
          </p:cNvSpPr>
          <p:nvPr>
            <p:ph type="sldNum" sz="quarter" idx="5"/>
          </p:nvPr>
        </p:nvSpPr>
        <p:spPr/>
        <p:txBody>
          <a:bodyPr/>
          <a:lstStyle/>
          <a:p>
            <a:fld id="{60983E29-A197-5645-B931-2901893180F9}" type="slidenum">
              <a:rPr lang="en-GB" smtClean="0"/>
              <a:t>8</a:t>
            </a:fld>
            <a:endParaRPr lang="en-GB"/>
          </a:p>
        </p:txBody>
      </p:sp>
    </p:spTree>
    <p:extLst>
      <p:ext uri="{BB962C8B-B14F-4D97-AF65-F5344CB8AC3E}">
        <p14:creationId xmlns:p14="http://schemas.microsoft.com/office/powerpoint/2010/main" val="30895423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8.jpg"/><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9.jpg"/><Relationship Id="rId4" Type="http://schemas.openxmlformats.org/officeDocument/2006/relationships/image" Target="../media/image4.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10.jpg"/><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11.jpg"/><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emf"/><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3.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4.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FB78A-D550-FC35-974D-F928AF4F9D68}"/>
              </a:ext>
            </a:extLst>
          </p:cNvPr>
          <p:cNvSpPr>
            <a:spLocks noGrp="1"/>
          </p:cNvSpPr>
          <p:nvPr>
            <p:ph type="ctrTitle" hasCustomPrompt="1"/>
          </p:nvPr>
        </p:nvSpPr>
        <p:spPr>
          <a:xfrm>
            <a:off x="1161392" y="1158106"/>
            <a:ext cx="10121153" cy="2387600"/>
          </a:xfrm>
        </p:spPr>
        <p:txBody>
          <a:bodyPr anchor="b"/>
          <a:lstStyle>
            <a:lvl1pPr algn="ctr">
              <a:defRPr sz="6000" b="1" i="0">
                <a:solidFill>
                  <a:srgbClr val="FFFFFF"/>
                </a:solidFill>
                <a:latin typeface="AvantGarde CE" pitchFamily="82" charset="0"/>
              </a:defRPr>
            </a:lvl1pPr>
          </a:lstStyle>
          <a:p>
            <a:r>
              <a:rPr lang="en-GB" dirty="0"/>
              <a:t>Click to edit title</a:t>
            </a:r>
          </a:p>
        </p:txBody>
      </p:sp>
      <p:sp>
        <p:nvSpPr>
          <p:cNvPr id="3" name="Subtitle 2">
            <a:extLst>
              <a:ext uri="{FF2B5EF4-FFF2-40B4-BE49-F238E27FC236}">
                <a16:creationId xmlns:a16="http://schemas.microsoft.com/office/drawing/2014/main" id="{E7BD2703-E68A-18A8-A34B-BC7C484F9D0A}"/>
              </a:ext>
            </a:extLst>
          </p:cNvPr>
          <p:cNvSpPr>
            <a:spLocks noGrp="1"/>
          </p:cNvSpPr>
          <p:nvPr>
            <p:ph type="subTitle" idx="1"/>
          </p:nvPr>
        </p:nvSpPr>
        <p:spPr>
          <a:xfrm>
            <a:off x="1524000" y="3602038"/>
            <a:ext cx="9144000" cy="1655762"/>
          </a:xfrm>
        </p:spPr>
        <p:txBody>
          <a:bodyPr/>
          <a:lstStyle>
            <a:lvl1pPr marL="0" indent="0" algn="ctr">
              <a:buNone/>
              <a:defRPr sz="2400" b="0" i="0">
                <a:solidFill>
                  <a:srgbClr val="FFFFFF"/>
                </a:solidFill>
                <a:latin typeface="AvantGarde CE" pitchFamily="8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7" name="Picture 6">
            <a:extLst>
              <a:ext uri="{FF2B5EF4-FFF2-40B4-BE49-F238E27FC236}">
                <a16:creationId xmlns:a16="http://schemas.microsoft.com/office/drawing/2014/main" id="{A5A9D623-BBB3-DAFD-F95C-2F066DC53C31}"/>
              </a:ext>
            </a:extLst>
          </p:cNvPr>
          <p:cNvPicPr>
            <a:picLocks noChangeAspect="1"/>
          </p:cNvPicPr>
          <p:nvPr userDrawn="1"/>
        </p:nvPicPr>
        <p:blipFill>
          <a:blip r:embed="rId2"/>
          <a:stretch>
            <a:fillRect/>
          </a:stretch>
        </p:blipFill>
        <p:spPr>
          <a:xfrm>
            <a:off x="9836662" y="-1629626"/>
            <a:ext cx="3800043" cy="3755685"/>
          </a:xfrm>
          <a:prstGeom prst="rect">
            <a:avLst/>
          </a:prstGeom>
        </p:spPr>
      </p:pic>
      <p:pic>
        <p:nvPicPr>
          <p:cNvPr id="8" name="Picture 7">
            <a:extLst>
              <a:ext uri="{FF2B5EF4-FFF2-40B4-BE49-F238E27FC236}">
                <a16:creationId xmlns:a16="http://schemas.microsoft.com/office/drawing/2014/main" id="{EF3C2A0E-A61D-FDC7-5A00-526B2CB7027A}"/>
              </a:ext>
            </a:extLst>
          </p:cNvPr>
          <p:cNvPicPr>
            <a:picLocks noChangeAspect="1"/>
          </p:cNvPicPr>
          <p:nvPr userDrawn="1"/>
        </p:nvPicPr>
        <p:blipFill>
          <a:blip r:embed="rId3"/>
          <a:stretch>
            <a:fillRect/>
          </a:stretch>
        </p:blipFill>
        <p:spPr>
          <a:xfrm>
            <a:off x="366966" y="248216"/>
            <a:ext cx="1804007" cy="754908"/>
          </a:xfrm>
          <a:prstGeom prst="rect">
            <a:avLst/>
          </a:prstGeom>
        </p:spPr>
      </p:pic>
      <p:pic>
        <p:nvPicPr>
          <p:cNvPr id="10" name="Picture 9">
            <a:extLst>
              <a:ext uri="{FF2B5EF4-FFF2-40B4-BE49-F238E27FC236}">
                <a16:creationId xmlns:a16="http://schemas.microsoft.com/office/drawing/2014/main" id="{39D164E8-139A-149D-4E44-05C47D826E0F}"/>
              </a:ext>
            </a:extLst>
          </p:cNvPr>
          <p:cNvPicPr>
            <a:picLocks noChangeAspect="1"/>
          </p:cNvPicPr>
          <p:nvPr userDrawn="1"/>
        </p:nvPicPr>
        <p:blipFill>
          <a:blip r:embed="rId4"/>
          <a:stretch>
            <a:fillRect/>
          </a:stretch>
        </p:blipFill>
        <p:spPr>
          <a:xfrm>
            <a:off x="-1050649" y="4935071"/>
            <a:ext cx="4424082" cy="4424082"/>
          </a:xfrm>
          <a:prstGeom prst="rect">
            <a:avLst/>
          </a:prstGeom>
        </p:spPr>
      </p:pic>
    </p:spTree>
    <p:extLst>
      <p:ext uri="{BB962C8B-B14F-4D97-AF65-F5344CB8AC3E}">
        <p14:creationId xmlns:p14="http://schemas.microsoft.com/office/powerpoint/2010/main" val="431926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py with photo">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BED209-E8A8-90A3-FE87-30BBBD94CD22}"/>
              </a:ext>
            </a:extLst>
          </p:cNvPr>
          <p:cNvPicPr>
            <a:picLocks noChangeAspect="1"/>
          </p:cNvPicPr>
          <p:nvPr userDrawn="1"/>
        </p:nvPicPr>
        <p:blipFill>
          <a:blip r:embed="rId2"/>
          <a:stretch>
            <a:fillRect/>
          </a:stretch>
        </p:blipFill>
        <p:spPr>
          <a:xfrm>
            <a:off x="6876602" y="849660"/>
            <a:ext cx="4623139" cy="4687266"/>
          </a:xfrm>
          <a:prstGeom prst="rect">
            <a:avLst/>
          </a:prstGeom>
          <a:ln>
            <a:noFill/>
          </a:ln>
        </p:spPr>
      </p:pic>
      <p:sp>
        <p:nvSpPr>
          <p:cNvPr id="12" name="Picture Placeholder 11">
            <a:extLst>
              <a:ext uri="{FF2B5EF4-FFF2-40B4-BE49-F238E27FC236}">
                <a16:creationId xmlns:a16="http://schemas.microsoft.com/office/drawing/2014/main" id="{7A32C0C5-88A2-A24C-DF26-051D5EFEFD46}"/>
              </a:ext>
            </a:extLst>
          </p:cNvPr>
          <p:cNvSpPr>
            <a:spLocks noGrp="1"/>
          </p:cNvSpPr>
          <p:nvPr>
            <p:ph type="pic" sz="quarter" idx="13"/>
          </p:nvPr>
        </p:nvSpPr>
        <p:spPr>
          <a:xfrm>
            <a:off x="7035919" y="1007151"/>
            <a:ext cx="4316293" cy="4376164"/>
          </a:xfrm>
          <a:prstGeom prst="ellipse">
            <a:avLst/>
          </a:prstGeom>
          <a:ln w="19050">
            <a:noFill/>
          </a:ln>
        </p:spPr>
        <p:txBody>
          <a:bodyPr/>
          <a:lstStyle/>
          <a:p>
            <a:endParaRPr lang="en-US" dirty="0"/>
          </a:p>
        </p:txBody>
      </p:sp>
      <p:sp>
        <p:nvSpPr>
          <p:cNvPr id="2" name="Title 1">
            <a:extLst>
              <a:ext uri="{FF2B5EF4-FFF2-40B4-BE49-F238E27FC236}">
                <a16:creationId xmlns:a16="http://schemas.microsoft.com/office/drawing/2014/main" id="{BF1C9A28-F7D1-B3A7-5FFE-ABD3BC5F04C4}"/>
              </a:ext>
            </a:extLst>
          </p:cNvPr>
          <p:cNvSpPr>
            <a:spLocks noGrp="1"/>
          </p:cNvSpPr>
          <p:nvPr>
            <p:ph type="title"/>
          </p:nvPr>
        </p:nvSpPr>
        <p:spPr>
          <a:xfrm>
            <a:off x="839788" y="457200"/>
            <a:ext cx="3932237" cy="1600200"/>
          </a:xfrm>
        </p:spPr>
        <p:txBody>
          <a:bodyPr anchor="b"/>
          <a:lstStyle>
            <a:lvl1pPr>
              <a:lnSpc>
                <a:spcPct val="100000"/>
              </a:lnSpc>
              <a:defRPr sz="3200" b="1" i="0">
                <a:latin typeface="ITC Avant Garde Gothic" pitchFamily="82" charset="0"/>
              </a:defRPr>
            </a:lvl1pPr>
          </a:lstStyle>
          <a:p>
            <a:r>
              <a:rPr lang="en-GB" dirty="0"/>
              <a:t>Click to edit Master title style</a:t>
            </a:r>
          </a:p>
        </p:txBody>
      </p:sp>
      <p:sp>
        <p:nvSpPr>
          <p:cNvPr id="4" name="Text Placeholder 3">
            <a:extLst>
              <a:ext uri="{FF2B5EF4-FFF2-40B4-BE49-F238E27FC236}">
                <a16:creationId xmlns:a16="http://schemas.microsoft.com/office/drawing/2014/main" id="{0165CE6F-76AF-069C-B9B8-ED7349D7C968}"/>
              </a:ext>
            </a:extLst>
          </p:cNvPr>
          <p:cNvSpPr>
            <a:spLocks noGrp="1"/>
          </p:cNvSpPr>
          <p:nvPr>
            <p:ph type="body" sz="half" idx="2"/>
          </p:nvPr>
        </p:nvSpPr>
        <p:spPr>
          <a:xfrm>
            <a:off x="839788" y="2180616"/>
            <a:ext cx="4886053" cy="33849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18" name="Picture 17">
            <a:extLst>
              <a:ext uri="{FF2B5EF4-FFF2-40B4-BE49-F238E27FC236}">
                <a16:creationId xmlns:a16="http://schemas.microsoft.com/office/drawing/2014/main" id="{F7675927-5ADE-F55C-9036-4C8E899E9B9A}"/>
              </a:ext>
            </a:extLst>
          </p:cNvPr>
          <p:cNvPicPr>
            <a:picLocks noChangeAspect="1"/>
          </p:cNvPicPr>
          <p:nvPr userDrawn="1"/>
        </p:nvPicPr>
        <p:blipFill>
          <a:blip r:embed="rId3"/>
          <a:stretch>
            <a:fillRect/>
          </a:stretch>
        </p:blipFill>
        <p:spPr>
          <a:xfrm>
            <a:off x="3852968" y="-1641065"/>
            <a:ext cx="3263900" cy="3225800"/>
          </a:xfrm>
          <a:prstGeom prst="rect">
            <a:avLst/>
          </a:prstGeom>
        </p:spPr>
      </p:pic>
      <p:pic>
        <p:nvPicPr>
          <p:cNvPr id="20" name="Picture 19">
            <a:extLst>
              <a:ext uri="{FF2B5EF4-FFF2-40B4-BE49-F238E27FC236}">
                <a16:creationId xmlns:a16="http://schemas.microsoft.com/office/drawing/2014/main" id="{A27F7B76-492F-985F-1513-18A2E8D32478}"/>
              </a:ext>
            </a:extLst>
          </p:cNvPr>
          <p:cNvPicPr>
            <a:picLocks noChangeAspect="1"/>
          </p:cNvPicPr>
          <p:nvPr userDrawn="1"/>
        </p:nvPicPr>
        <p:blipFill>
          <a:blip r:embed="rId4"/>
          <a:stretch>
            <a:fillRect/>
          </a:stretch>
        </p:blipFill>
        <p:spPr>
          <a:xfrm>
            <a:off x="386576" y="6050942"/>
            <a:ext cx="1130079" cy="472895"/>
          </a:xfrm>
          <a:prstGeom prst="rect">
            <a:avLst/>
          </a:prstGeom>
        </p:spPr>
      </p:pic>
    </p:spTree>
    <p:extLst>
      <p:ext uri="{BB962C8B-B14F-4D97-AF65-F5344CB8AC3E}">
        <p14:creationId xmlns:p14="http://schemas.microsoft.com/office/powerpoint/2010/main" val="32126768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 with photo_bu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BED209-E8A8-90A3-FE87-30BBBD94CD22}"/>
              </a:ext>
            </a:extLst>
          </p:cNvPr>
          <p:cNvPicPr>
            <a:picLocks noChangeAspect="1"/>
          </p:cNvPicPr>
          <p:nvPr userDrawn="1"/>
        </p:nvPicPr>
        <p:blipFill>
          <a:blip r:embed="rId2"/>
          <a:stretch>
            <a:fillRect/>
          </a:stretch>
        </p:blipFill>
        <p:spPr>
          <a:xfrm>
            <a:off x="6876602" y="849660"/>
            <a:ext cx="4623139" cy="4687266"/>
          </a:xfrm>
          <a:prstGeom prst="rect">
            <a:avLst/>
          </a:prstGeom>
          <a:ln>
            <a:noFill/>
          </a:ln>
        </p:spPr>
      </p:pic>
      <p:sp>
        <p:nvSpPr>
          <p:cNvPr id="2" name="Title 1">
            <a:extLst>
              <a:ext uri="{FF2B5EF4-FFF2-40B4-BE49-F238E27FC236}">
                <a16:creationId xmlns:a16="http://schemas.microsoft.com/office/drawing/2014/main" id="{BF1C9A28-F7D1-B3A7-5FFE-ABD3BC5F04C4}"/>
              </a:ext>
            </a:extLst>
          </p:cNvPr>
          <p:cNvSpPr>
            <a:spLocks noGrp="1"/>
          </p:cNvSpPr>
          <p:nvPr>
            <p:ph type="title"/>
          </p:nvPr>
        </p:nvSpPr>
        <p:spPr>
          <a:xfrm>
            <a:off x="839788" y="457200"/>
            <a:ext cx="3932237" cy="1600200"/>
          </a:xfrm>
        </p:spPr>
        <p:txBody>
          <a:bodyPr anchor="b"/>
          <a:lstStyle>
            <a:lvl1pPr>
              <a:lnSpc>
                <a:spcPct val="100000"/>
              </a:lnSpc>
              <a:defRPr sz="3200" b="1" i="0">
                <a:latin typeface="ITC Avant Garde Gothic" pitchFamily="82" charset="0"/>
              </a:defRPr>
            </a:lvl1pPr>
          </a:lstStyle>
          <a:p>
            <a:r>
              <a:rPr lang="en-GB" dirty="0"/>
              <a:t>Click to edit Master title style</a:t>
            </a:r>
          </a:p>
        </p:txBody>
      </p:sp>
      <p:sp>
        <p:nvSpPr>
          <p:cNvPr id="4" name="Text Placeholder 3">
            <a:extLst>
              <a:ext uri="{FF2B5EF4-FFF2-40B4-BE49-F238E27FC236}">
                <a16:creationId xmlns:a16="http://schemas.microsoft.com/office/drawing/2014/main" id="{0165CE6F-76AF-069C-B9B8-ED7349D7C968}"/>
              </a:ext>
            </a:extLst>
          </p:cNvPr>
          <p:cNvSpPr>
            <a:spLocks noGrp="1"/>
          </p:cNvSpPr>
          <p:nvPr>
            <p:ph type="body" sz="half" idx="2"/>
          </p:nvPr>
        </p:nvSpPr>
        <p:spPr>
          <a:xfrm>
            <a:off x="839788" y="2180616"/>
            <a:ext cx="4886053" cy="33849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18" name="Picture 17">
            <a:extLst>
              <a:ext uri="{FF2B5EF4-FFF2-40B4-BE49-F238E27FC236}">
                <a16:creationId xmlns:a16="http://schemas.microsoft.com/office/drawing/2014/main" id="{F7675927-5ADE-F55C-9036-4C8E899E9B9A}"/>
              </a:ext>
            </a:extLst>
          </p:cNvPr>
          <p:cNvPicPr>
            <a:picLocks noChangeAspect="1"/>
          </p:cNvPicPr>
          <p:nvPr userDrawn="1"/>
        </p:nvPicPr>
        <p:blipFill>
          <a:blip r:embed="rId3"/>
          <a:stretch>
            <a:fillRect/>
          </a:stretch>
        </p:blipFill>
        <p:spPr>
          <a:xfrm>
            <a:off x="3852968" y="-1641065"/>
            <a:ext cx="3263900" cy="3225800"/>
          </a:xfrm>
          <a:prstGeom prst="rect">
            <a:avLst/>
          </a:prstGeom>
        </p:spPr>
      </p:pic>
      <p:pic>
        <p:nvPicPr>
          <p:cNvPr id="20" name="Picture 19">
            <a:extLst>
              <a:ext uri="{FF2B5EF4-FFF2-40B4-BE49-F238E27FC236}">
                <a16:creationId xmlns:a16="http://schemas.microsoft.com/office/drawing/2014/main" id="{A27F7B76-492F-985F-1513-18A2E8D32478}"/>
              </a:ext>
            </a:extLst>
          </p:cNvPr>
          <p:cNvPicPr>
            <a:picLocks noChangeAspect="1"/>
          </p:cNvPicPr>
          <p:nvPr userDrawn="1"/>
        </p:nvPicPr>
        <p:blipFill>
          <a:blip r:embed="rId4"/>
          <a:stretch>
            <a:fillRect/>
          </a:stretch>
        </p:blipFill>
        <p:spPr>
          <a:xfrm>
            <a:off x="386576" y="6050942"/>
            <a:ext cx="1130079" cy="472895"/>
          </a:xfrm>
          <a:prstGeom prst="rect">
            <a:avLst/>
          </a:prstGeom>
        </p:spPr>
      </p:pic>
      <p:pic>
        <p:nvPicPr>
          <p:cNvPr id="6" name="Picture 5" descr="A double decker bus on a train track&#10;&#10;Description automatically generated with low confidence">
            <a:extLst>
              <a:ext uri="{FF2B5EF4-FFF2-40B4-BE49-F238E27FC236}">
                <a16:creationId xmlns:a16="http://schemas.microsoft.com/office/drawing/2014/main" id="{B6C99FCC-A9B8-6D38-8E38-AAD5F0C17087}"/>
              </a:ext>
            </a:extLst>
          </p:cNvPr>
          <p:cNvPicPr>
            <a:picLocks noChangeAspect="1"/>
          </p:cNvPicPr>
          <p:nvPr userDrawn="1"/>
        </p:nvPicPr>
        <p:blipFill rotWithShape="1">
          <a:blip r:embed="rId5"/>
          <a:srcRect l="16667" r="16667"/>
          <a:stretch/>
        </p:blipFill>
        <p:spPr>
          <a:xfrm>
            <a:off x="6986838" y="980649"/>
            <a:ext cx="4402666" cy="4402666"/>
          </a:xfrm>
          <a:prstGeom prst="ellipse">
            <a:avLst/>
          </a:prstGeom>
        </p:spPr>
      </p:pic>
      <p:pic>
        <p:nvPicPr>
          <p:cNvPr id="7" name="Picture 6">
            <a:extLst>
              <a:ext uri="{FF2B5EF4-FFF2-40B4-BE49-F238E27FC236}">
                <a16:creationId xmlns:a16="http://schemas.microsoft.com/office/drawing/2014/main" id="{5CD74296-5B7D-DF8D-49B4-F44FA02A9FB8}"/>
              </a:ext>
            </a:extLst>
          </p:cNvPr>
          <p:cNvPicPr>
            <a:picLocks noChangeAspect="1"/>
          </p:cNvPicPr>
          <p:nvPr userDrawn="1"/>
        </p:nvPicPr>
        <p:blipFill>
          <a:blip r:embed="rId6"/>
          <a:stretch>
            <a:fillRect/>
          </a:stretch>
        </p:blipFill>
        <p:spPr>
          <a:xfrm>
            <a:off x="8882779" y="3367704"/>
            <a:ext cx="3198973" cy="3198973"/>
          </a:xfrm>
          <a:prstGeom prst="rect">
            <a:avLst/>
          </a:prstGeom>
        </p:spPr>
      </p:pic>
    </p:spTree>
    <p:extLst>
      <p:ext uri="{BB962C8B-B14F-4D97-AF65-F5344CB8AC3E}">
        <p14:creationId xmlns:p14="http://schemas.microsoft.com/office/powerpoint/2010/main" val="1568697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py with photo_wigan pier">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BED209-E8A8-90A3-FE87-30BBBD94CD22}"/>
              </a:ext>
            </a:extLst>
          </p:cNvPr>
          <p:cNvPicPr>
            <a:picLocks noChangeAspect="1"/>
          </p:cNvPicPr>
          <p:nvPr userDrawn="1"/>
        </p:nvPicPr>
        <p:blipFill>
          <a:blip r:embed="rId2"/>
          <a:stretch>
            <a:fillRect/>
          </a:stretch>
        </p:blipFill>
        <p:spPr>
          <a:xfrm>
            <a:off x="6876602" y="849660"/>
            <a:ext cx="4623139" cy="4687266"/>
          </a:xfrm>
          <a:prstGeom prst="rect">
            <a:avLst/>
          </a:prstGeom>
          <a:ln>
            <a:noFill/>
          </a:ln>
        </p:spPr>
      </p:pic>
      <p:sp>
        <p:nvSpPr>
          <p:cNvPr id="2" name="Title 1">
            <a:extLst>
              <a:ext uri="{FF2B5EF4-FFF2-40B4-BE49-F238E27FC236}">
                <a16:creationId xmlns:a16="http://schemas.microsoft.com/office/drawing/2014/main" id="{BF1C9A28-F7D1-B3A7-5FFE-ABD3BC5F04C4}"/>
              </a:ext>
            </a:extLst>
          </p:cNvPr>
          <p:cNvSpPr>
            <a:spLocks noGrp="1"/>
          </p:cNvSpPr>
          <p:nvPr>
            <p:ph type="title"/>
          </p:nvPr>
        </p:nvSpPr>
        <p:spPr>
          <a:xfrm>
            <a:off x="839788" y="457200"/>
            <a:ext cx="3932237" cy="1600200"/>
          </a:xfrm>
        </p:spPr>
        <p:txBody>
          <a:bodyPr anchor="b"/>
          <a:lstStyle>
            <a:lvl1pPr>
              <a:lnSpc>
                <a:spcPct val="100000"/>
              </a:lnSpc>
              <a:defRPr sz="3200" b="1" i="0">
                <a:latin typeface="ITC Avant Garde Gothic" pitchFamily="82" charset="0"/>
              </a:defRPr>
            </a:lvl1pPr>
          </a:lstStyle>
          <a:p>
            <a:r>
              <a:rPr lang="en-GB" dirty="0"/>
              <a:t>Click to edit Master title style</a:t>
            </a:r>
          </a:p>
        </p:txBody>
      </p:sp>
      <p:sp>
        <p:nvSpPr>
          <p:cNvPr id="4" name="Text Placeholder 3">
            <a:extLst>
              <a:ext uri="{FF2B5EF4-FFF2-40B4-BE49-F238E27FC236}">
                <a16:creationId xmlns:a16="http://schemas.microsoft.com/office/drawing/2014/main" id="{0165CE6F-76AF-069C-B9B8-ED7349D7C968}"/>
              </a:ext>
            </a:extLst>
          </p:cNvPr>
          <p:cNvSpPr>
            <a:spLocks noGrp="1"/>
          </p:cNvSpPr>
          <p:nvPr>
            <p:ph type="body" sz="half" idx="2"/>
          </p:nvPr>
        </p:nvSpPr>
        <p:spPr>
          <a:xfrm>
            <a:off x="839788" y="2180616"/>
            <a:ext cx="4886053" cy="33849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18" name="Picture 17">
            <a:extLst>
              <a:ext uri="{FF2B5EF4-FFF2-40B4-BE49-F238E27FC236}">
                <a16:creationId xmlns:a16="http://schemas.microsoft.com/office/drawing/2014/main" id="{F7675927-5ADE-F55C-9036-4C8E899E9B9A}"/>
              </a:ext>
            </a:extLst>
          </p:cNvPr>
          <p:cNvPicPr>
            <a:picLocks noChangeAspect="1"/>
          </p:cNvPicPr>
          <p:nvPr userDrawn="1"/>
        </p:nvPicPr>
        <p:blipFill>
          <a:blip r:embed="rId3"/>
          <a:stretch>
            <a:fillRect/>
          </a:stretch>
        </p:blipFill>
        <p:spPr>
          <a:xfrm>
            <a:off x="3852968" y="-1641065"/>
            <a:ext cx="3263900" cy="3225800"/>
          </a:xfrm>
          <a:prstGeom prst="rect">
            <a:avLst/>
          </a:prstGeom>
        </p:spPr>
      </p:pic>
      <p:pic>
        <p:nvPicPr>
          <p:cNvPr id="20" name="Picture 19">
            <a:extLst>
              <a:ext uri="{FF2B5EF4-FFF2-40B4-BE49-F238E27FC236}">
                <a16:creationId xmlns:a16="http://schemas.microsoft.com/office/drawing/2014/main" id="{A27F7B76-492F-985F-1513-18A2E8D32478}"/>
              </a:ext>
            </a:extLst>
          </p:cNvPr>
          <p:cNvPicPr>
            <a:picLocks noChangeAspect="1"/>
          </p:cNvPicPr>
          <p:nvPr userDrawn="1"/>
        </p:nvPicPr>
        <p:blipFill>
          <a:blip r:embed="rId4"/>
          <a:stretch>
            <a:fillRect/>
          </a:stretch>
        </p:blipFill>
        <p:spPr>
          <a:xfrm>
            <a:off x="386576" y="6050942"/>
            <a:ext cx="1130079" cy="472895"/>
          </a:xfrm>
          <a:prstGeom prst="rect">
            <a:avLst/>
          </a:prstGeom>
        </p:spPr>
      </p:pic>
      <p:pic>
        <p:nvPicPr>
          <p:cNvPr id="6" name="Picture 5">
            <a:extLst>
              <a:ext uri="{FF2B5EF4-FFF2-40B4-BE49-F238E27FC236}">
                <a16:creationId xmlns:a16="http://schemas.microsoft.com/office/drawing/2014/main" id="{B6C99FCC-A9B8-6D38-8E38-AAD5F0C17087}"/>
              </a:ext>
            </a:extLst>
          </p:cNvPr>
          <p:cNvPicPr>
            <a:picLocks noChangeAspect="1"/>
          </p:cNvPicPr>
          <p:nvPr userDrawn="1"/>
        </p:nvPicPr>
        <p:blipFill rotWithShape="1">
          <a:blip r:embed="rId5"/>
          <a:srcRect l="47183" t="2248" r="2499" b="22244"/>
          <a:stretch/>
        </p:blipFill>
        <p:spPr>
          <a:xfrm>
            <a:off x="6986838" y="980649"/>
            <a:ext cx="4402666" cy="4402666"/>
          </a:xfrm>
          <a:prstGeom prst="ellipse">
            <a:avLst/>
          </a:prstGeom>
        </p:spPr>
      </p:pic>
      <p:pic>
        <p:nvPicPr>
          <p:cNvPr id="7" name="Picture 6">
            <a:extLst>
              <a:ext uri="{FF2B5EF4-FFF2-40B4-BE49-F238E27FC236}">
                <a16:creationId xmlns:a16="http://schemas.microsoft.com/office/drawing/2014/main" id="{5CD74296-5B7D-DF8D-49B4-F44FA02A9FB8}"/>
              </a:ext>
            </a:extLst>
          </p:cNvPr>
          <p:cNvPicPr>
            <a:picLocks noChangeAspect="1"/>
          </p:cNvPicPr>
          <p:nvPr userDrawn="1"/>
        </p:nvPicPr>
        <p:blipFill>
          <a:blip r:embed="rId6"/>
          <a:stretch>
            <a:fillRect/>
          </a:stretch>
        </p:blipFill>
        <p:spPr>
          <a:xfrm>
            <a:off x="8882779" y="3367704"/>
            <a:ext cx="3198973" cy="3198973"/>
          </a:xfrm>
          <a:prstGeom prst="rect">
            <a:avLst/>
          </a:prstGeom>
        </p:spPr>
      </p:pic>
    </p:spTree>
    <p:extLst>
      <p:ext uri="{BB962C8B-B14F-4D97-AF65-F5344CB8AC3E}">
        <p14:creationId xmlns:p14="http://schemas.microsoft.com/office/powerpoint/2010/main" val="2525662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 with photo_windmill">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BED209-E8A8-90A3-FE87-30BBBD94CD22}"/>
              </a:ext>
            </a:extLst>
          </p:cNvPr>
          <p:cNvPicPr>
            <a:picLocks noChangeAspect="1"/>
          </p:cNvPicPr>
          <p:nvPr userDrawn="1"/>
        </p:nvPicPr>
        <p:blipFill>
          <a:blip r:embed="rId2"/>
          <a:stretch>
            <a:fillRect/>
          </a:stretch>
        </p:blipFill>
        <p:spPr>
          <a:xfrm>
            <a:off x="6876602" y="849660"/>
            <a:ext cx="4623139" cy="4687266"/>
          </a:xfrm>
          <a:prstGeom prst="rect">
            <a:avLst/>
          </a:prstGeom>
          <a:ln>
            <a:noFill/>
          </a:ln>
        </p:spPr>
      </p:pic>
      <p:sp>
        <p:nvSpPr>
          <p:cNvPr id="2" name="Title 1">
            <a:extLst>
              <a:ext uri="{FF2B5EF4-FFF2-40B4-BE49-F238E27FC236}">
                <a16:creationId xmlns:a16="http://schemas.microsoft.com/office/drawing/2014/main" id="{BF1C9A28-F7D1-B3A7-5FFE-ABD3BC5F04C4}"/>
              </a:ext>
            </a:extLst>
          </p:cNvPr>
          <p:cNvSpPr>
            <a:spLocks noGrp="1"/>
          </p:cNvSpPr>
          <p:nvPr>
            <p:ph type="title"/>
          </p:nvPr>
        </p:nvSpPr>
        <p:spPr>
          <a:xfrm>
            <a:off x="839788" y="457200"/>
            <a:ext cx="3932237" cy="1600200"/>
          </a:xfrm>
        </p:spPr>
        <p:txBody>
          <a:bodyPr anchor="b"/>
          <a:lstStyle>
            <a:lvl1pPr>
              <a:lnSpc>
                <a:spcPct val="100000"/>
              </a:lnSpc>
              <a:defRPr sz="3200" b="1" i="0">
                <a:latin typeface="ITC Avant Garde Gothic" pitchFamily="82" charset="0"/>
              </a:defRPr>
            </a:lvl1pPr>
          </a:lstStyle>
          <a:p>
            <a:r>
              <a:rPr lang="en-GB" dirty="0"/>
              <a:t>Click to edit Master title style</a:t>
            </a:r>
          </a:p>
        </p:txBody>
      </p:sp>
      <p:sp>
        <p:nvSpPr>
          <p:cNvPr id="4" name="Text Placeholder 3">
            <a:extLst>
              <a:ext uri="{FF2B5EF4-FFF2-40B4-BE49-F238E27FC236}">
                <a16:creationId xmlns:a16="http://schemas.microsoft.com/office/drawing/2014/main" id="{0165CE6F-76AF-069C-B9B8-ED7349D7C968}"/>
              </a:ext>
            </a:extLst>
          </p:cNvPr>
          <p:cNvSpPr>
            <a:spLocks noGrp="1"/>
          </p:cNvSpPr>
          <p:nvPr>
            <p:ph type="body" sz="half" idx="2"/>
          </p:nvPr>
        </p:nvSpPr>
        <p:spPr>
          <a:xfrm>
            <a:off x="839788" y="2180616"/>
            <a:ext cx="4886053" cy="33849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18" name="Picture 17">
            <a:extLst>
              <a:ext uri="{FF2B5EF4-FFF2-40B4-BE49-F238E27FC236}">
                <a16:creationId xmlns:a16="http://schemas.microsoft.com/office/drawing/2014/main" id="{F7675927-5ADE-F55C-9036-4C8E899E9B9A}"/>
              </a:ext>
            </a:extLst>
          </p:cNvPr>
          <p:cNvPicPr>
            <a:picLocks noChangeAspect="1"/>
          </p:cNvPicPr>
          <p:nvPr userDrawn="1"/>
        </p:nvPicPr>
        <p:blipFill>
          <a:blip r:embed="rId3"/>
          <a:stretch>
            <a:fillRect/>
          </a:stretch>
        </p:blipFill>
        <p:spPr>
          <a:xfrm>
            <a:off x="3852968" y="-1641065"/>
            <a:ext cx="3263900" cy="3225800"/>
          </a:xfrm>
          <a:prstGeom prst="rect">
            <a:avLst/>
          </a:prstGeom>
        </p:spPr>
      </p:pic>
      <p:pic>
        <p:nvPicPr>
          <p:cNvPr id="20" name="Picture 19">
            <a:extLst>
              <a:ext uri="{FF2B5EF4-FFF2-40B4-BE49-F238E27FC236}">
                <a16:creationId xmlns:a16="http://schemas.microsoft.com/office/drawing/2014/main" id="{A27F7B76-492F-985F-1513-18A2E8D32478}"/>
              </a:ext>
            </a:extLst>
          </p:cNvPr>
          <p:cNvPicPr>
            <a:picLocks noChangeAspect="1"/>
          </p:cNvPicPr>
          <p:nvPr userDrawn="1"/>
        </p:nvPicPr>
        <p:blipFill>
          <a:blip r:embed="rId4"/>
          <a:stretch>
            <a:fillRect/>
          </a:stretch>
        </p:blipFill>
        <p:spPr>
          <a:xfrm>
            <a:off x="386576" y="6050942"/>
            <a:ext cx="1130079" cy="472895"/>
          </a:xfrm>
          <a:prstGeom prst="rect">
            <a:avLst/>
          </a:prstGeom>
        </p:spPr>
      </p:pic>
      <p:pic>
        <p:nvPicPr>
          <p:cNvPr id="6" name="Picture 5">
            <a:extLst>
              <a:ext uri="{FF2B5EF4-FFF2-40B4-BE49-F238E27FC236}">
                <a16:creationId xmlns:a16="http://schemas.microsoft.com/office/drawing/2014/main" id="{B6C99FCC-A9B8-6D38-8E38-AAD5F0C17087}"/>
              </a:ext>
            </a:extLst>
          </p:cNvPr>
          <p:cNvPicPr>
            <a:picLocks noChangeAspect="1"/>
          </p:cNvPicPr>
          <p:nvPr userDrawn="1"/>
        </p:nvPicPr>
        <p:blipFill rotWithShape="1">
          <a:blip r:embed="rId5"/>
          <a:srcRect l="22102" t="7803" r="20597" b="6155"/>
          <a:stretch/>
        </p:blipFill>
        <p:spPr>
          <a:xfrm>
            <a:off x="6986838" y="980649"/>
            <a:ext cx="4402666" cy="4402666"/>
          </a:xfrm>
          <a:prstGeom prst="ellipse">
            <a:avLst/>
          </a:prstGeom>
        </p:spPr>
      </p:pic>
      <p:pic>
        <p:nvPicPr>
          <p:cNvPr id="7" name="Picture 6">
            <a:extLst>
              <a:ext uri="{FF2B5EF4-FFF2-40B4-BE49-F238E27FC236}">
                <a16:creationId xmlns:a16="http://schemas.microsoft.com/office/drawing/2014/main" id="{5CD74296-5B7D-DF8D-49B4-F44FA02A9FB8}"/>
              </a:ext>
            </a:extLst>
          </p:cNvPr>
          <p:cNvPicPr>
            <a:picLocks noChangeAspect="1"/>
          </p:cNvPicPr>
          <p:nvPr userDrawn="1"/>
        </p:nvPicPr>
        <p:blipFill>
          <a:blip r:embed="rId6"/>
          <a:stretch>
            <a:fillRect/>
          </a:stretch>
        </p:blipFill>
        <p:spPr>
          <a:xfrm>
            <a:off x="8882779" y="3367704"/>
            <a:ext cx="3198973" cy="3198973"/>
          </a:xfrm>
          <a:prstGeom prst="rect">
            <a:avLst/>
          </a:prstGeom>
        </p:spPr>
      </p:pic>
    </p:spTree>
    <p:extLst>
      <p:ext uri="{BB962C8B-B14F-4D97-AF65-F5344CB8AC3E}">
        <p14:creationId xmlns:p14="http://schemas.microsoft.com/office/powerpoint/2010/main" val="3525866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py with photo_canal walk">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BED209-E8A8-90A3-FE87-30BBBD94CD22}"/>
              </a:ext>
            </a:extLst>
          </p:cNvPr>
          <p:cNvPicPr>
            <a:picLocks noChangeAspect="1"/>
          </p:cNvPicPr>
          <p:nvPr userDrawn="1"/>
        </p:nvPicPr>
        <p:blipFill>
          <a:blip r:embed="rId2"/>
          <a:stretch>
            <a:fillRect/>
          </a:stretch>
        </p:blipFill>
        <p:spPr>
          <a:xfrm>
            <a:off x="6876602" y="849660"/>
            <a:ext cx="4623139" cy="4687266"/>
          </a:xfrm>
          <a:prstGeom prst="rect">
            <a:avLst/>
          </a:prstGeom>
          <a:ln>
            <a:noFill/>
          </a:ln>
        </p:spPr>
      </p:pic>
      <p:sp>
        <p:nvSpPr>
          <p:cNvPr id="2" name="Title 1">
            <a:extLst>
              <a:ext uri="{FF2B5EF4-FFF2-40B4-BE49-F238E27FC236}">
                <a16:creationId xmlns:a16="http://schemas.microsoft.com/office/drawing/2014/main" id="{BF1C9A28-F7D1-B3A7-5FFE-ABD3BC5F04C4}"/>
              </a:ext>
            </a:extLst>
          </p:cNvPr>
          <p:cNvSpPr>
            <a:spLocks noGrp="1"/>
          </p:cNvSpPr>
          <p:nvPr>
            <p:ph type="title"/>
          </p:nvPr>
        </p:nvSpPr>
        <p:spPr>
          <a:xfrm>
            <a:off x="839788" y="457200"/>
            <a:ext cx="3932237" cy="1600200"/>
          </a:xfrm>
        </p:spPr>
        <p:txBody>
          <a:bodyPr anchor="b"/>
          <a:lstStyle>
            <a:lvl1pPr>
              <a:lnSpc>
                <a:spcPct val="100000"/>
              </a:lnSpc>
              <a:defRPr sz="3200" b="1" i="0">
                <a:latin typeface="ITC Avant Garde Gothic" pitchFamily="82" charset="0"/>
              </a:defRPr>
            </a:lvl1pPr>
          </a:lstStyle>
          <a:p>
            <a:r>
              <a:rPr lang="en-GB" dirty="0"/>
              <a:t>Click to edit Master title style</a:t>
            </a:r>
          </a:p>
        </p:txBody>
      </p:sp>
      <p:sp>
        <p:nvSpPr>
          <p:cNvPr id="4" name="Text Placeholder 3">
            <a:extLst>
              <a:ext uri="{FF2B5EF4-FFF2-40B4-BE49-F238E27FC236}">
                <a16:creationId xmlns:a16="http://schemas.microsoft.com/office/drawing/2014/main" id="{0165CE6F-76AF-069C-B9B8-ED7349D7C968}"/>
              </a:ext>
            </a:extLst>
          </p:cNvPr>
          <p:cNvSpPr>
            <a:spLocks noGrp="1"/>
          </p:cNvSpPr>
          <p:nvPr>
            <p:ph type="body" sz="half" idx="2"/>
          </p:nvPr>
        </p:nvSpPr>
        <p:spPr>
          <a:xfrm>
            <a:off x="839788" y="2180616"/>
            <a:ext cx="4886053" cy="33849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18" name="Picture 17">
            <a:extLst>
              <a:ext uri="{FF2B5EF4-FFF2-40B4-BE49-F238E27FC236}">
                <a16:creationId xmlns:a16="http://schemas.microsoft.com/office/drawing/2014/main" id="{F7675927-5ADE-F55C-9036-4C8E899E9B9A}"/>
              </a:ext>
            </a:extLst>
          </p:cNvPr>
          <p:cNvPicPr>
            <a:picLocks noChangeAspect="1"/>
          </p:cNvPicPr>
          <p:nvPr userDrawn="1"/>
        </p:nvPicPr>
        <p:blipFill>
          <a:blip r:embed="rId3"/>
          <a:stretch>
            <a:fillRect/>
          </a:stretch>
        </p:blipFill>
        <p:spPr>
          <a:xfrm>
            <a:off x="3852968" y="-1641065"/>
            <a:ext cx="3263900" cy="3225800"/>
          </a:xfrm>
          <a:prstGeom prst="rect">
            <a:avLst/>
          </a:prstGeom>
        </p:spPr>
      </p:pic>
      <p:pic>
        <p:nvPicPr>
          <p:cNvPr id="20" name="Picture 19">
            <a:extLst>
              <a:ext uri="{FF2B5EF4-FFF2-40B4-BE49-F238E27FC236}">
                <a16:creationId xmlns:a16="http://schemas.microsoft.com/office/drawing/2014/main" id="{A27F7B76-492F-985F-1513-18A2E8D32478}"/>
              </a:ext>
            </a:extLst>
          </p:cNvPr>
          <p:cNvPicPr>
            <a:picLocks noChangeAspect="1"/>
          </p:cNvPicPr>
          <p:nvPr userDrawn="1"/>
        </p:nvPicPr>
        <p:blipFill>
          <a:blip r:embed="rId4"/>
          <a:stretch>
            <a:fillRect/>
          </a:stretch>
        </p:blipFill>
        <p:spPr>
          <a:xfrm>
            <a:off x="386576" y="6050942"/>
            <a:ext cx="1130079" cy="472895"/>
          </a:xfrm>
          <a:prstGeom prst="rect">
            <a:avLst/>
          </a:prstGeom>
        </p:spPr>
      </p:pic>
      <p:pic>
        <p:nvPicPr>
          <p:cNvPr id="6" name="Picture 5">
            <a:extLst>
              <a:ext uri="{FF2B5EF4-FFF2-40B4-BE49-F238E27FC236}">
                <a16:creationId xmlns:a16="http://schemas.microsoft.com/office/drawing/2014/main" id="{B6C99FCC-A9B8-6D38-8E38-AAD5F0C17087}"/>
              </a:ext>
            </a:extLst>
          </p:cNvPr>
          <p:cNvPicPr>
            <a:picLocks noChangeAspect="1"/>
          </p:cNvPicPr>
          <p:nvPr userDrawn="1"/>
        </p:nvPicPr>
        <p:blipFill rotWithShape="1">
          <a:blip r:embed="rId5"/>
          <a:srcRect l="31559" t="15397" r="12175" b="116"/>
          <a:stretch/>
        </p:blipFill>
        <p:spPr>
          <a:xfrm>
            <a:off x="6986838" y="980649"/>
            <a:ext cx="4402666" cy="4402666"/>
          </a:xfrm>
          <a:prstGeom prst="ellipse">
            <a:avLst/>
          </a:prstGeom>
        </p:spPr>
      </p:pic>
      <p:pic>
        <p:nvPicPr>
          <p:cNvPr id="7" name="Picture 6">
            <a:extLst>
              <a:ext uri="{FF2B5EF4-FFF2-40B4-BE49-F238E27FC236}">
                <a16:creationId xmlns:a16="http://schemas.microsoft.com/office/drawing/2014/main" id="{5CD74296-5B7D-DF8D-49B4-F44FA02A9FB8}"/>
              </a:ext>
            </a:extLst>
          </p:cNvPr>
          <p:cNvPicPr>
            <a:picLocks noChangeAspect="1"/>
          </p:cNvPicPr>
          <p:nvPr userDrawn="1"/>
        </p:nvPicPr>
        <p:blipFill>
          <a:blip r:embed="rId6"/>
          <a:stretch>
            <a:fillRect/>
          </a:stretch>
        </p:blipFill>
        <p:spPr>
          <a:xfrm>
            <a:off x="8882779" y="3367704"/>
            <a:ext cx="3198973" cy="3198973"/>
          </a:xfrm>
          <a:prstGeom prst="rect">
            <a:avLst/>
          </a:prstGeom>
        </p:spPr>
      </p:pic>
    </p:spTree>
    <p:extLst>
      <p:ext uri="{BB962C8B-B14F-4D97-AF65-F5344CB8AC3E}">
        <p14:creationId xmlns:p14="http://schemas.microsoft.com/office/powerpoint/2010/main" val="35764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pact Statem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44FB8-3B6B-66A7-2CB6-8E66185AA5DA}"/>
              </a:ext>
            </a:extLst>
          </p:cNvPr>
          <p:cNvSpPr>
            <a:spLocks noGrp="1"/>
          </p:cNvSpPr>
          <p:nvPr>
            <p:ph type="title"/>
          </p:nvPr>
        </p:nvSpPr>
        <p:spPr>
          <a:xfrm>
            <a:off x="838200" y="1920387"/>
            <a:ext cx="10515600" cy="1325563"/>
          </a:xfrm>
        </p:spPr>
        <p:txBody>
          <a:bodyPr/>
          <a:lstStyle>
            <a:lvl1pPr>
              <a:lnSpc>
                <a:spcPct val="100000"/>
              </a:lnSpc>
              <a:defRPr b="1">
                <a:solidFill>
                  <a:srgbClr val="FFFFFF"/>
                </a:solidFill>
              </a:defRPr>
            </a:lvl1pPr>
          </a:lstStyle>
          <a:p>
            <a:r>
              <a:rPr lang="en-GB" dirty="0"/>
              <a:t>Click to edit</a:t>
            </a:r>
          </a:p>
        </p:txBody>
      </p:sp>
      <p:pic>
        <p:nvPicPr>
          <p:cNvPr id="4" name="Picture 3">
            <a:extLst>
              <a:ext uri="{FF2B5EF4-FFF2-40B4-BE49-F238E27FC236}">
                <a16:creationId xmlns:a16="http://schemas.microsoft.com/office/drawing/2014/main" id="{B757D1C3-3AAB-C3BE-8DAA-A8A1D1DC95C6}"/>
              </a:ext>
            </a:extLst>
          </p:cNvPr>
          <p:cNvPicPr>
            <a:picLocks noChangeAspect="1"/>
          </p:cNvPicPr>
          <p:nvPr userDrawn="1"/>
        </p:nvPicPr>
        <p:blipFill>
          <a:blip r:embed="rId2"/>
          <a:stretch>
            <a:fillRect/>
          </a:stretch>
        </p:blipFill>
        <p:spPr>
          <a:xfrm>
            <a:off x="838200" y="973258"/>
            <a:ext cx="724914" cy="724914"/>
          </a:xfrm>
          <a:prstGeom prst="rect">
            <a:avLst/>
          </a:prstGeom>
        </p:spPr>
      </p:pic>
      <p:pic>
        <p:nvPicPr>
          <p:cNvPr id="5" name="Picture 4">
            <a:extLst>
              <a:ext uri="{FF2B5EF4-FFF2-40B4-BE49-F238E27FC236}">
                <a16:creationId xmlns:a16="http://schemas.microsoft.com/office/drawing/2014/main" id="{74E4D94B-046F-30AE-403A-CAE9F428E110}"/>
              </a:ext>
            </a:extLst>
          </p:cNvPr>
          <p:cNvPicPr>
            <a:picLocks noChangeAspect="1"/>
          </p:cNvPicPr>
          <p:nvPr userDrawn="1"/>
        </p:nvPicPr>
        <p:blipFill>
          <a:blip r:embed="rId3"/>
          <a:stretch>
            <a:fillRect/>
          </a:stretch>
        </p:blipFill>
        <p:spPr>
          <a:xfrm>
            <a:off x="386577" y="6050942"/>
            <a:ext cx="1130079" cy="472895"/>
          </a:xfrm>
          <a:prstGeom prst="rect">
            <a:avLst/>
          </a:prstGeom>
        </p:spPr>
      </p:pic>
      <p:sp>
        <p:nvSpPr>
          <p:cNvPr id="7" name="Text Placeholder 6">
            <a:extLst>
              <a:ext uri="{FF2B5EF4-FFF2-40B4-BE49-F238E27FC236}">
                <a16:creationId xmlns:a16="http://schemas.microsoft.com/office/drawing/2014/main" id="{4694BB15-700D-F0D2-1E66-9C105F8BD3DF}"/>
              </a:ext>
            </a:extLst>
          </p:cNvPr>
          <p:cNvSpPr>
            <a:spLocks noGrp="1"/>
          </p:cNvSpPr>
          <p:nvPr>
            <p:ph type="body" sz="quarter" idx="10" hasCustomPrompt="1"/>
          </p:nvPr>
        </p:nvSpPr>
        <p:spPr>
          <a:xfrm>
            <a:off x="838200" y="4311896"/>
            <a:ext cx="2510118" cy="673100"/>
          </a:xfrm>
        </p:spPr>
        <p:txBody>
          <a:bodyPr anchor="b">
            <a:noAutofit/>
          </a:bodyPr>
          <a:lstStyle>
            <a:lvl1pPr marL="0" indent="0">
              <a:buNone/>
              <a:defRPr sz="1800" b="0" i="0">
                <a:solidFill>
                  <a:schemeClr val="bg2"/>
                </a:solidFill>
                <a:latin typeface="AVANTGARDE-MEDIUM" pitchFamily="8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Quote name </a:t>
            </a:r>
          </a:p>
        </p:txBody>
      </p:sp>
      <p:pic>
        <p:nvPicPr>
          <p:cNvPr id="9" name="Picture 8">
            <a:extLst>
              <a:ext uri="{FF2B5EF4-FFF2-40B4-BE49-F238E27FC236}">
                <a16:creationId xmlns:a16="http://schemas.microsoft.com/office/drawing/2014/main" id="{D6F38F95-A3E8-88F6-B6C9-FBA8EE619748}"/>
              </a:ext>
            </a:extLst>
          </p:cNvPr>
          <p:cNvPicPr>
            <a:picLocks noChangeAspect="1"/>
          </p:cNvPicPr>
          <p:nvPr userDrawn="1"/>
        </p:nvPicPr>
        <p:blipFill>
          <a:blip r:embed="rId4"/>
          <a:stretch>
            <a:fillRect/>
          </a:stretch>
        </p:blipFill>
        <p:spPr>
          <a:xfrm>
            <a:off x="5009595" y="5649129"/>
            <a:ext cx="4051003" cy="4051003"/>
          </a:xfrm>
          <a:prstGeom prst="rect">
            <a:avLst/>
          </a:prstGeom>
        </p:spPr>
      </p:pic>
      <p:pic>
        <p:nvPicPr>
          <p:cNvPr id="3" name="Picture 2">
            <a:extLst>
              <a:ext uri="{FF2B5EF4-FFF2-40B4-BE49-F238E27FC236}">
                <a16:creationId xmlns:a16="http://schemas.microsoft.com/office/drawing/2014/main" id="{BD03E128-9704-7D35-B311-D9ABA4F6CB00}"/>
              </a:ext>
            </a:extLst>
          </p:cNvPr>
          <p:cNvPicPr>
            <a:picLocks noChangeAspect="1"/>
          </p:cNvPicPr>
          <p:nvPr userDrawn="1"/>
        </p:nvPicPr>
        <p:blipFill>
          <a:blip r:embed="rId5"/>
          <a:stretch>
            <a:fillRect/>
          </a:stretch>
        </p:blipFill>
        <p:spPr>
          <a:xfrm>
            <a:off x="8957796" y="-2362541"/>
            <a:ext cx="3923537" cy="3877737"/>
          </a:xfrm>
          <a:prstGeom prst="rect">
            <a:avLst/>
          </a:prstGeom>
        </p:spPr>
      </p:pic>
    </p:spTree>
    <p:extLst>
      <p:ext uri="{BB962C8B-B14F-4D97-AF65-F5344CB8AC3E}">
        <p14:creationId xmlns:p14="http://schemas.microsoft.com/office/powerpoint/2010/main" val="3111741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pact statement on gradient ">
    <p:bg>
      <p:bgPr>
        <a:gradFill flip="none" rotWithShape="1">
          <a:gsLst>
            <a:gs pos="100000">
              <a:schemeClr val="tx1"/>
            </a:gs>
            <a:gs pos="0">
              <a:schemeClr val="accent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44FB8-3B6B-66A7-2CB6-8E66185AA5DA}"/>
              </a:ext>
            </a:extLst>
          </p:cNvPr>
          <p:cNvSpPr>
            <a:spLocks noGrp="1"/>
          </p:cNvSpPr>
          <p:nvPr>
            <p:ph type="title"/>
          </p:nvPr>
        </p:nvSpPr>
        <p:spPr>
          <a:xfrm>
            <a:off x="838200" y="1920387"/>
            <a:ext cx="10515600" cy="1325563"/>
          </a:xfrm>
        </p:spPr>
        <p:txBody>
          <a:bodyPr/>
          <a:lstStyle>
            <a:lvl1pPr>
              <a:lnSpc>
                <a:spcPct val="100000"/>
              </a:lnSpc>
              <a:defRPr b="1">
                <a:solidFill>
                  <a:srgbClr val="FFFFFF"/>
                </a:solidFill>
              </a:defRPr>
            </a:lvl1pPr>
          </a:lstStyle>
          <a:p>
            <a:r>
              <a:rPr lang="en-GB"/>
              <a:t>Click to edit Master title style</a:t>
            </a:r>
          </a:p>
        </p:txBody>
      </p:sp>
      <p:pic>
        <p:nvPicPr>
          <p:cNvPr id="6" name="Picture 5">
            <a:extLst>
              <a:ext uri="{FF2B5EF4-FFF2-40B4-BE49-F238E27FC236}">
                <a16:creationId xmlns:a16="http://schemas.microsoft.com/office/drawing/2014/main" id="{E68E2A57-C1A8-7BE0-3CB5-153D51C0DBE2}"/>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3" name="Picture 2">
            <a:extLst>
              <a:ext uri="{FF2B5EF4-FFF2-40B4-BE49-F238E27FC236}">
                <a16:creationId xmlns:a16="http://schemas.microsoft.com/office/drawing/2014/main" id="{301A0D0F-DD3E-1920-1938-39A705316416}"/>
              </a:ext>
            </a:extLst>
          </p:cNvPr>
          <p:cNvPicPr>
            <a:picLocks noChangeAspect="1"/>
          </p:cNvPicPr>
          <p:nvPr userDrawn="1"/>
        </p:nvPicPr>
        <p:blipFill>
          <a:blip r:embed="rId3"/>
          <a:stretch>
            <a:fillRect/>
          </a:stretch>
        </p:blipFill>
        <p:spPr>
          <a:xfrm>
            <a:off x="838200" y="973258"/>
            <a:ext cx="724914" cy="724914"/>
          </a:xfrm>
          <a:prstGeom prst="rect">
            <a:avLst/>
          </a:prstGeom>
        </p:spPr>
      </p:pic>
      <p:sp>
        <p:nvSpPr>
          <p:cNvPr id="4" name="Text Placeholder 6">
            <a:extLst>
              <a:ext uri="{FF2B5EF4-FFF2-40B4-BE49-F238E27FC236}">
                <a16:creationId xmlns:a16="http://schemas.microsoft.com/office/drawing/2014/main" id="{4B1EEFDF-685B-DBA0-FA76-20B54F4D78A5}"/>
              </a:ext>
            </a:extLst>
          </p:cNvPr>
          <p:cNvSpPr>
            <a:spLocks noGrp="1"/>
          </p:cNvSpPr>
          <p:nvPr>
            <p:ph type="body" sz="quarter" idx="10" hasCustomPrompt="1"/>
          </p:nvPr>
        </p:nvSpPr>
        <p:spPr>
          <a:xfrm>
            <a:off x="838200" y="4311896"/>
            <a:ext cx="2510118" cy="673100"/>
          </a:xfrm>
        </p:spPr>
        <p:txBody>
          <a:bodyPr anchor="b">
            <a:noAutofit/>
          </a:bodyPr>
          <a:lstStyle>
            <a:lvl1pPr marL="0" indent="0">
              <a:buNone/>
              <a:defRPr sz="1800" b="0" i="0">
                <a:solidFill>
                  <a:schemeClr val="bg2"/>
                </a:solidFill>
                <a:latin typeface="AVANTGARDE-MEDIUM" pitchFamily="8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dirty="0"/>
              <a:t>Quote name </a:t>
            </a:r>
          </a:p>
        </p:txBody>
      </p:sp>
      <p:pic>
        <p:nvPicPr>
          <p:cNvPr id="8" name="Picture 7">
            <a:extLst>
              <a:ext uri="{FF2B5EF4-FFF2-40B4-BE49-F238E27FC236}">
                <a16:creationId xmlns:a16="http://schemas.microsoft.com/office/drawing/2014/main" id="{C7B0AC76-39BF-4C57-30B8-F46349FB31D7}"/>
              </a:ext>
            </a:extLst>
          </p:cNvPr>
          <p:cNvPicPr>
            <a:picLocks noChangeAspect="1"/>
          </p:cNvPicPr>
          <p:nvPr userDrawn="1"/>
        </p:nvPicPr>
        <p:blipFill>
          <a:blip r:embed="rId4"/>
          <a:stretch>
            <a:fillRect/>
          </a:stretch>
        </p:blipFill>
        <p:spPr>
          <a:xfrm>
            <a:off x="5009595" y="5649129"/>
            <a:ext cx="4051003" cy="4051003"/>
          </a:xfrm>
          <a:prstGeom prst="rect">
            <a:avLst/>
          </a:prstGeom>
        </p:spPr>
      </p:pic>
      <p:pic>
        <p:nvPicPr>
          <p:cNvPr id="9" name="Picture 8">
            <a:extLst>
              <a:ext uri="{FF2B5EF4-FFF2-40B4-BE49-F238E27FC236}">
                <a16:creationId xmlns:a16="http://schemas.microsoft.com/office/drawing/2014/main" id="{FB1A2C93-0739-A5C0-C88C-5ED2E62C215C}"/>
              </a:ext>
            </a:extLst>
          </p:cNvPr>
          <p:cNvPicPr>
            <a:picLocks noChangeAspect="1"/>
          </p:cNvPicPr>
          <p:nvPr userDrawn="1"/>
        </p:nvPicPr>
        <p:blipFill>
          <a:blip r:embed="rId5"/>
          <a:stretch>
            <a:fillRect/>
          </a:stretch>
        </p:blipFill>
        <p:spPr>
          <a:xfrm>
            <a:off x="8957796" y="-2362541"/>
            <a:ext cx="3923537" cy="3877737"/>
          </a:xfrm>
          <a:prstGeom prst="rect">
            <a:avLst/>
          </a:prstGeom>
        </p:spPr>
      </p:pic>
    </p:spTree>
    <p:extLst>
      <p:ext uri="{BB962C8B-B14F-4D97-AF65-F5344CB8AC3E}">
        <p14:creationId xmlns:p14="http://schemas.microsoft.com/office/powerpoint/2010/main" val="2133006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image 1">
    <p:bg>
      <p:bgPr>
        <a:solidFill>
          <a:schemeClr val="bg1"/>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EB164BEF-416D-0321-ED8D-2E05FB7F9C55}"/>
              </a:ext>
            </a:extLst>
          </p:cNvPr>
          <p:cNvSpPr>
            <a:spLocks noGrp="1"/>
          </p:cNvSpPr>
          <p:nvPr>
            <p:ph type="title"/>
          </p:nvPr>
        </p:nvSpPr>
        <p:spPr>
          <a:xfrm>
            <a:off x="845884" y="2103437"/>
            <a:ext cx="4786513" cy="1325563"/>
          </a:xfrm>
        </p:spPr>
        <p:txBody>
          <a:bodyPr/>
          <a:lstStyle>
            <a:lvl1pPr>
              <a:lnSpc>
                <a:spcPct val="100000"/>
              </a:lnSpc>
              <a:defRPr b="1">
                <a:solidFill>
                  <a:schemeClr val="tx1"/>
                </a:solidFill>
              </a:defRPr>
            </a:lvl1pPr>
          </a:lstStyle>
          <a:p>
            <a:r>
              <a:rPr lang="en-GB" dirty="0"/>
              <a:t>Click to edit Master title style</a:t>
            </a:r>
          </a:p>
        </p:txBody>
      </p:sp>
      <p:pic>
        <p:nvPicPr>
          <p:cNvPr id="18" name="Picture 17">
            <a:extLst>
              <a:ext uri="{FF2B5EF4-FFF2-40B4-BE49-F238E27FC236}">
                <a16:creationId xmlns:a16="http://schemas.microsoft.com/office/drawing/2014/main" id="{2E122326-C13B-94C7-6259-055C82DD7BF8}"/>
              </a:ext>
            </a:extLst>
          </p:cNvPr>
          <p:cNvPicPr>
            <a:picLocks noChangeAspect="1"/>
          </p:cNvPicPr>
          <p:nvPr userDrawn="1"/>
        </p:nvPicPr>
        <p:blipFill>
          <a:blip r:embed="rId2"/>
          <a:stretch>
            <a:fillRect/>
          </a:stretch>
        </p:blipFill>
        <p:spPr>
          <a:xfrm>
            <a:off x="386577" y="6050942"/>
            <a:ext cx="1130079" cy="472895"/>
          </a:xfrm>
          <a:prstGeom prst="rect">
            <a:avLst/>
          </a:prstGeom>
        </p:spPr>
      </p:pic>
      <p:sp>
        <p:nvSpPr>
          <p:cNvPr id="3" name="Picture Placeholder 11">
            <a:extLst>
              <a:ext uri="{FF2B5EF4-FFF2-40B4-BE49-F238E27FC236}">
                <a16:creationId xmlns:a16="http://schemas.microsoft.com/office/drawing/2014/main" id="{62222E93-A67C-5B02-922A-E76564B016BA}"/>
              </a:ext>
            </a:extLst>
          </p:cNvPr>
          <p:cNvSpPr>
            <a:spLocks noGrp="1"/>
          </p:cNvSpPr>
          <p:nvPr>
            <p:ph type="pic" sz="quarter" idx="13"/>
          </p:nvPr>
        </p:nvSpPr>
        <p:spPr>
          <a:xfrm>
            <a:off x="8482315" y="1079539"/>
            <a:ext cx="4452138" cy="4513894"/>
          </a:xfrm>
          <a:prstGeom prst="ellipse">
            <a:avLst/>
          </a:prstGeom>
          <a:ln w="19050">
            <a:noFill/>
          </a:ln>
        </p:spPr>
        <p:txBody>
          <a:bodyPr/>
          <a:lstStyle>
            <a:lvl1pPr marL="0" indent="0">
              <a:buNone/>
              <a:defRPr/>
            </a:lvl1pPr>
          </a:lstStyle>
          <a:p>
            <a:endParaRPr lang="en-US" dirty="0"/>
          </a:p>
        </p:txBody>
      </p:sp>
      <p:pic>
        <p:nvPicPr>
          <p:cNvPr id="2" name="Picture 1">
            <a:extLst>
              <a:ext uri="{FF2B5EF4-FFF2-40B4-BE49-F238E27FC236}">
                <a16:creationId xmlns:a16="http://schemas.microsoft.com/office/drawing/2014/main" id="{68C0B190-0FFF-F19B-EA3C-A7408783765A}"/>
              </a:ext>
            </a:extLst>
          </p:cNvPr>
          <p:cNvPicPr>
            <a:picLocks noChangeAspect="1"/>
          </p:cNvPicPr>
          <p:nvPr userDrawn="1"/>
        </p:nvPicPr>
        <p:blipFill>
          <a:blip r:embed="rId3"/>
          <a:stretch>
            <a:fillRect/>
          </a:stretch>
        </p:blipFill>
        <p:spPr>
          <a:xfrm>
            <a:off x="6010955" y="3521513"/>
            <a:ext cx="4513895" cy="4513895"/>
          </a:xfrm>
          <a:prstGeom prst="rect">
            <a:avLst/>
          </a:prstGeom>
        </p:spPr>
      </p:pic>
      <p:pic>
        <p:nvPicPr>
          <p:cNvPr id="4" name="Picture 3">
            <a:extLst>
              <a:ext uri="{FF2B5EF4-FFF2-40B4-BE49-F238E27FC236}">
                <a16:creationId xmlns:a16="http://schemas.microsoft.com/office/drawing/2014/main" id="{4834B23C-BDB8-61FC-93FA-31E82C3C2BFF}"/>
              </a:ext>
            </a:extLst>
          </p:cNvPr>
          <p:cNvPicPr>
            <a:picLocks noChangeAspect="1"/>
          </p:cNvPicPr>
          <p:nvPr userDrawn="1"/>
        </p:nvPicPr>
        <p:blipFill>
          <a:blip r:embed="rId4"/>
          <a:stretch>
            <a:fillRect/>
          </a:stretch>
        </p:blipFill>
        <p:spPr>
          <a:xfrm>
            <a:off x="-1350596" y="-1453595"/>
            <a:ext cx="3263900" cy="3225800"/>
          </a:xfrm>
          <a:prstGeom prst="rect">
            <a:avLst/>
          </a:prstGeom>
        </p:spPr>
      </p:pic>
    </p:spTree>
    <p:extLst>
      <p:ext uri="{BB962C8B-B14F-4D97-AF65-F5344CB8AC3E}">
        <p14:creationId xmlns:p14="http://schemas.microsoft.com/office/powerpoint/2010/main" val="39193836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image 2">
    <p:bg>
      <p:bgPr>
        <a:solidFill>
          <a:schemeClr val="tx2"/>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EB164BEF-416D-0321-ED8D-2E05FB7F9C55}"/>
              </a:ext>
            </a:extLst>
          </p:cNvPr>
          <p:cNvSpPr>
            <a:spLocks noGrp="1"/>
          </p:cNvSpPr>
          <p:nvPr>
            <p:ph type="title"/>
          </p:nvPr>
        </p:nvSpPr>
        <p:spPr>
          <a:xfrm>
            <a:off x="845884" y="2103437"/>
            <a:ext cx="4786513" cy="1325563"/>
          </a:xfrm>
        </p:spPr>
        <p:txBody>
          <a:bodyPr/>
          <a:lstStyle>
            <a:lvl1pPr>
              <a:lnSpc>
                <a:spcPct val="100000"/>
              </a:lnSpc>
              <a:defRPr b="1">
                <a:solidFill>
                  <a:schemeClr val="bg2"/>
                </a:solidFill>
              </a:defRPr>
            </a:lvl1pPr>
          </a:lstStyle>
          <a:p>
            <a:r>
              <a:rPr lang="en-GB" dirty="0"/>
              <a:t>Click to edit Master title style</a:t>
            </a:r>
          </a:p>
        </p:txBody>
      </p:sp>
      <p:pic>
        <p:nvPicPr>
          <p:cNvPr id="18" name="Picture 17">
            <a:extLst>
              <a:ext uri="{FF2B5EF4-FFF2-40B4-BE49-F238E27FC236}">
                <a16:creationId xmlns:a16="http://schemas.microsoft.com/office/drawing/2014/main" id="{2E122326-C13B-94C7-6259-055C82DD7BF8}"/>
              </a:ext>
            </a:extLst>
          </p:cNvPr>
          <p:cNvPicPr>
            <a:picLocks noChangeAspect="1"/>
          </p:cNvPicPr>
          <p:nvPr userDrawn="1"/>
        </p:nvPicPr>
        <p:blipFill>
          <a:blip r:embed="rId2"/>
          <a:stretch>
            <a:fillRect/>
          </a:stretch>
        </p:blipFill>
        <p:spPr>
          <a:xfrm>
            <a:off x="386577" y="6050942"/>
            <a:ext cx="1130079" cy="472895"/>
          </a:xfrm>
          <a:prstGeom prst="rect">
            <a:avLst/>
          </a:prstGeom>
        </p:spPr>
      </p:pic>
      <p:sp>
        <p:nvSpPr>
          <p:cNvPr id="3" name="Picture Placeholder 11">
            <a:extLst>
              <a:ext uri="{FF2B5EF4-FFF2-40B4-BE49-F238E27FC236}">
                <a16:creationId xmlns:a16="http://schemas.microsoft.com/office/drawing/2014/main" id="{62222E93-A67C-5B02-922A-E76564B016BA}"/>
              </a:ext>
            </a:extLst>
          </p:cNvPr>
          <p:cNvSpPr>
            <a:spLocks noGrp="1"/>
          </p:cNvSpPr>
          <p:nvPr>
            <p:ph type="pic" sz="quarter" idx="13"/>
          </p:nvPr>
        </p:nvSpPr>
        <p:spPr>
          <a:xfrm>
            <a:off x="8482315" y="1079539"/>
            <a:ext cx="4452138" cy="4513894"/>
          </a:xfrm>
          <a:prstGeom prst="ellipse">
            <a:avLst/>
          </a:prstGeom>
          <a:ln w="19050">
            <a:noFill/>
          </a:ln>
        </p:spPr>
        <p:txBody>
          <a:bodyPr/>
          <a:lstStyle>
            <a:lvl1pPr marL="0" indent="0">
              <a:buNone/>
              <a:defRPr>
                <a:solidFill>
                  <a:schemeClr val="bg2"/>
                </a:solidFill>
              </a:defRPr>
            </a:lvl1pPr>
          </a:lstStyle>
          <a:p>
            <a:endParaRPr lang="en-US" dirty="0"/>
          </a:p>
        </p:txBody>
      </p:sp>
      <p:pic>
        <p:nvPicPr>
          <p:cNvPr id="4" name="Picture 3">
            <a:extLst>
              <a:ext uri="{FF2B5EF4-FFF2-40B4-BE49-F238E27FC236}">
                <a16:creationId xmlns:a16="http://schemas.microsoft.com/office/drawing/2014/main" id="{52352B33-EC45-29A5-F870-9B6E512121CC}"/>
              </a:ext>
            </a:extLst>
          </p:cNvPr>
          <p:cNvPicPr>
            <a:picLocks noChangeAspect="1"/>
          </p:cNvPicPr>
          <p:nvPr userDrawn="1"/>
        </p:nvPicPr>
        <p:blipFill>
          <a:blip r:embed="rId3"/>
          <a:stretch>
            <a:fillRect/>
          </a:stretch>
        </p:blipFill>
        <p:spPr>
          <a:xfrm>
            <a:off x="-1350596" y="-1453595"/>
            <a:ext cx="3263900" cy="3225800"/>
          </a:xfrm>
          <a:prstGeom prst="rect">
            <a:avLst/>
          </a:prstGeom>
        </p:spPr>
      </p:pic>
      <p:pic>
        <p:nvPicPr>
          <p:cNvPr id="5" name="Picture 4">
            <a:extLst>
              <a:ext uri="{FF2B5EF4-FFF2-40B4-BE49-F238E27FC236}">
                <a16:creationId xmlns:a16="http://schemas.microsoft.com/office/drawing/2014/main" id="{313C2444-A82A-910A-BA49-6403EAC8ADFF}"/>
              </a:ext>
            </a:extLst>
          </p:cNvPr>
          <p:cNvPicPr>
            <a:picLocks noChangeAspect="1"/>
          </p:cNvPicPr>
          <p:nvPr userDrawn="1"/>
        </p:nvPicPr>
        <p:blipFill>
          <a:blip r:embed="rId4"/>
          <a:stretch>
            <a:fillRect/>
          </a:stretch>
        </p:blipFill>
        <p:spPr>
          <a:xfrm>
            <a:off x="6010955" y="3521513"/>
            <a:ext cx="4513895" cy="4513895"/>
          </a:xfrm>
          <a:prstGeom prst="rect">
            <a:avLst/>
          </a:prstGeom>
        </p:spPr>
      </p:pic>
    </p:spTree>
    <p:extLst>
      <p:ext uri="{BB962C8B-B14F-4D97-AF65-F5344CB8AC3E}">
        <p14:creationId xmlns:p14="http://schemas.microsoft.com/office/powerpoint/2010/main" val="843190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4820E48-C41D-0D95-428A-F9F090A8C4D7}"/>
              </a:ext>
            </a:extLst>
          </p:cNvPr>
          <p:cNvSpPr>
            <a:spLocks noGrp="1"/>
          </p:cNvSpPr>
          <p:nvPr>
            <p:ph type="pic" sz="quarter" idx="10"/>
          </p:nvPr>
        </p:nvSpPr>
        <p:spPr>
          <a:xfrm>
            <a:off x="0" y="0"/>
            <a:ext cx="12192000" cy="6858000"/>
          </a:xfrm>
        </p:spPr>
        <p:txBody>
          <a:bodyPr/>
          <a:lstStyle/>
          <a:p>
            <a:endParaRPr lang="en-US"/>
          </a:p>
        </p:txBody>
      </p:sp>
      <p:pic>
        <p:nvPicPr>
          <p:cNvPr id="5" name="Picture 4">
            <a:extLst>
              <a:ext uri="{FF2B5EF4-FFF2-40B4-BE49-F238E27FC236}">
                <a16:creationId xmlns:a16="http://schemas.microsoft.com/office/drawing/2014/main" id="{086150AD-C029-FAA8-E516-1590265CB807}"/>
              </a:ext>
            </a:extLst>
          </p:cNvPr>
          <p:cNvPicPr>
            <a:picLocks noChangeAspect="1"/>
          </p:cNvPicPr>
          <p:nvPr userDrawn="1"/>
        </p:nvPicPr>
        <p:blipFill>
          <a:blip r:embed="rId2"/>
          <a:stretch>
            <a:fillRect/>
          </a:stretch>
        </p:blipFill>
        <p:spPr>
          <a:xfrm>
            <a:off x="386577" y="6050942"/>
            <a:ext cx="1130079" cy="472895"/>
          </a:xfrm>
          <a:prstGeom prst="rect">
            <a:avLst/>
          </a:prstGeom>
        </p:spPr>
      </p:pic>
    </p:spTree>
    <p:extLst>
      <p:ext uri="{BB962C8B-B14F-4D97-AF65-F5344CB8AC3E}">
        <p14:creationId xmlns:p14="http://schemas.microsoft.com/office/powerpoint/2010/main" val="3564613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DE42A-5526-75DC-8C4F-14D04C8811F5}"/>
              </a:ext>
            </a:extLst>
          </p:cNvPr>
          <p:cNvSpPr>
            <a:spLocks noGrp="1"/>
          </p:cNvSpPr>
          <p:nvPr>
            <p:ph type="title" hasCustomPrompt="1"/>
          </p:nvPr>
        </p:nvSpPr>
        <p:spPr>
          <a:xfrm>
            <a:off x="386577" y="437529"/>
            <a:ext cx="10793692" cy="2852737"/>
          </a:xfrm>
        </p:spPr>
        <p:txBody>
          <a:bodyPr anchor="b"/>
          <a:lstStyle>
            <a:lvl1pPr>
              <a:defRPr sz="6000" b="1" i="0">
                <a:solidFill>
                  <a:srgbClr val="FFFFFF"/>
                </a:solidFill>
                <a:latin typeface="AvantGarde CE" pitchFamily="82" charset="0"/>
              </a:defRPr>
            </a:lvl1pPr>
          </a:lstStyle>
          <a:p>
            <a:r>
              <a:rPr lang="en-GB" dirty="0"/>
              <a:t>Click to edit title style</a:t>
            </a:r>
          </a:p>
        </p:txBody>
      </p:sp>
      <p:sp>
        <p:nvSpPr>
          <p:cNvPr id="3" name="Text Placeholder 2">
            <a:extLst>
              <a:ext uri="{FF2B5EF4-FFF2-40B4-BE49-F238E27FC236}">
                <a16:creationId xmlns:a16="http://schemas.microsoft.com/office/drawing/2014/main" id="{A6A16737-CC89-AB7E-0D76-6E04E6919DF2}"/>
              </a:ext>
            </a:extLst>
          </p:cNvPr>
          <p:cNvSpPr>
            <a:spLocks noGrp="1"/>
          </p:cNvSpPr>
          <p:nvPr>
            <p:ph type="body" idx="1"/>
          </p:nvPr>
        </p:nvSpPr>
        <p:spPr>
          <a:xfrm>
            <a:off x="386577" y="331725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C1D05ADA-A651-8A29-BD83-5BEEF447A5C5}"/>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9" name="Picture 8">
            <a:extLst>
              <a:ext uri="{FF2B5EF4-FFF2-40B4-BE49-F238E27FC236}">
                <a16:creationId xmlns:a16="http://schemas.microsoft.com/office/drawing/2014/main" id="{8C1F9C44-00A0-18DA-DB33-AF5D7E276D80}"/>
              </a:ext>
            </a:extLst>
          </p:cNvPr>
          <p:cNvPicPr>
            <a:picLocks noChangeAspect="1"/>
          </p:cNvPicPr>
          <p:nvPr userDrawn="1"/>
        </p:nvPicPr>
        <p:blipFill>
          <a:blip r:embed="rId3"/>
          <a:stretch>
            <a:fillRect/>
          </a:stretch>
        </p:blipFill>
        <p:spPr>
          <a:xfrm>
            <a:off x="5009595" y="5649129"/>
            <a:ext cx="4051003" cy="4051003"/>
          </a:xfrm>
          <a:prstGeom prst="rect">
            <a:avLst/>
          </a:prstGeom>
        </p:spPr>
      </p:pic>
      <p:pic>
        <p:nvPicPr>
          <p:cNvPr id="5" name="Picture 4">
            <a:extLst>
              <a:ext uri="{FF2B5EF4-FFF2-40B4-BE49-F238E27FC236}">
                <a16:creationId xmlns:a16="http://schemas.microsoft.com/office/drawing/2014/main" id="{2E7CB7FC-612A-1727-2B4D-0E701B368559}"/>
              </a:ext>
            </a:extLst>
          </p:cNvPr>
          <p:cNvPicPr>
            <a:picLocks noChangeAspect="1"/>
          </p:cNvPicPr>
          <p:nvPr userDrawn="1"/>
        </p:nvPicPr>
        <p:blipFill>
          <a:blip r:embed="rId4"/>
          <a:stretch>
            <a:fillRect/>
          </a:stretch>
        </p:blipFill>
        <p:spPr>
          <a:xfrm>
            <a:off x="9692550" y="-1501341"/>
            <a:ext cx="3923537" cy="3877737"/>
          </a:xfrm>
          <a:prstGeom prst="rect">
            <a:avLst/>
          </a:prstGeom>
        </p:spPr>
      </p:pic>
    </p:spTree>
    <p:extLst>
      <p:ext uri="{BB962C8B-B14F-4D97-AF65-F5344CB8AC3E}">
        <p14:creationId xmlns:p14="http://schemas.microsoft.com/office/powerpoint/2010/main" val="1539114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page image with text">
    <p:bg>
      <p:bgPr>
        <a:gradFill flip="none" rotWithShape="1">
          <a:gsLst>
            <a:gs pos="0">
              <a:schemeClr val="tx1"/>
            </a:gs>
            <a:gs pos="100000">
              <a:schemeClr val="accent2"/>
            </a:gs>
          </a:gsLst>
          <a:path path="circle">
            <a:fillToRect l="100000" t="100000"/>
          </a:path>
          <a:tileRect r="-100000" b="-100000"/>
        </a:gradFill>
        <a:effectLst/>
      </p:bgPr>
    </p:bg>
    <p:spTree>
      <p:nvGrpSpPr>
        <p:cNvPr id="1" name=""/>
        <p:cNvGrpSpPr/>
        <p:nvPr/>
      </p:nvGrpSpPr>
      <p:grpSpPr>
        <a:xfrm>
          <a:off x="0" y="0"/>
          <a:ext cx="0" cy="0"/>
          <a:chOff x="0" y="0"/>
          <a:chExt cx="0" cy="0"/>
        </a:xfrm>
      </p:grpSpPr>
      <p:sp useBgFill="1">
        <p:nvSpPr>
          <p:cNvPr id="5" name="Picture Placeholder 4">
            <a:extLst>
              <a:ext uri="{FF2B5EF4-FFF2-40B4-BE49-F238E27FC236}">
                <a16:creationId xmlns:a16="http://schemas.microsoft.com/office/drawing/2014/main" id="{F13F625E-8E01-79E3-623A-9941B3FD2290}"/>
              </a:ext>
            </a:extLst>
          </p:cNvPr>
          <p:cNvSpPr>
            <a:spLocks noGrp="1"/>
          </p:cNvSpPr>
          <p:nvPr>
            <p:ph type="pic" sz="quarter" idx="10" hasCustomPrompt="1"/>
          </p:nvPr>
        </p:nvSpPr>
        <p:spPr>
          <a:xfrm>
            <a:off x="0" y="0"/>
            <a:ext cx="12192000" cy="6858000"/>
          </a:xfrm>
          <a:effectLst>
            <a:reflection endPos="0" dir="5400000" sy="-100000" algn="bl" rotWithShape="0"/>
          </a:effectLst>
        </p:spPr>
        <p:txBody>
          <a:bodyPr/>
          <a:lstStyle>
            <a:lvl1pPr>
              <a:defRPr/>
            </a:lvl1pPr>
          </a:lstStyle>
          <a:p>
            <a:r>
              <a:rPr lang="en-US" dirty="0"/>
              <a:t>Click icon to add picture and change transparency to around 50%</a:t>
            </a:r>
          </a:p>
        </p:txBody>
      </p:sp>
      <p:sp>
        <p:nvSpPr>
          <p:cNvPr id="2" name="Title 1">
            <a:extLst>
              <a:ext uri="{FF2B5EF4-FFF2-40B4-BE49-F238E27FC236}">
                <a16:creationId xmlns:a16="http://schemas.microsoft.com/office/drawing/2014/main" id="{B7044FB8-3B6B-66A7-2CB6-8E66185AA5DA}"/>
              </a:ext>
            </a:extLst>
          </p:cNvPr>
          <p:cNvSpPr>
            <a:spLocks noGrp="1"/>
          </p:cNvSpPr>
          <p:nvPr>
            <p:ph type="title" hasCustomPrompt="1"/>
          </p:nvPr>
        </p:nvSpPr>
        <p:spPr>
          <a:xfrm>
            <a:off x="838200" y="1920387"/>
            <a:ext cx="10515600" cy="1325563"/>
          </a:xfrm>
        </p:spPr>
        <p:txBody>
          <a:bodyPr/>
          <a:lstStyle>
            <a:lvl1pPr>
              <a:defRPr b="1">
                <a:solidFill>
                  <a:srgbClr val="FFFFFF"/>
                </a:solidFill>
              </a:defRPr>
            </a:lvl1pPr>
          </a:lstStyle>
          <a:p>
            <a:r>
              <a:rPr lang="en-GB" dirty="0"/>
              <a:t>Click to edit text</a:t>
            </a:r>
          </a:p>
        </p:txBody>
      </p:sp>
      <p:pic>
        <p:nvPicPr>
          <p:cNvPr id="6" name="Picture 5">
            <a:extLst>
              <a:ext uri="{FF2B5EF4-FFF2-40B4-BE49-F238E27FC236}">
                <a16:creationId xmlns:a16="http://schemas.microsoft.com/office/drawing/2014/main" id="{E68E2A57-C1A8-7BE0-3CB5-153D51C0DBE2}"/>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3" name="Picture 2">
            <a:extLst>
              <a:ext uri="{FF2B5EF4-FFF2-40B4-BE49-F238E27FC236}">
                <a16:creationId xmlns:a16="http://schemas.microsoft.com/office/drawing/2014/main" id="{542F3C2E-CEDE-E881-25A8-F66E5891A6EB}"/>
              </a:ext>
            </a:extLst>
          </p:cNvPr>
          <p:cNvPicPr>
            <a:picLocks noChangeAspect="1"/>
          </p:cNvPicPr>
          <p:nvPr userDrawn="1"/>
        </p:nvPicPr>
        <p:blipFill>
          <a:blip r:embed="rId3"/>
          <a:stretch>
            <a:fillRect/>
          </a:stretch>
        </p:blipFill>
        <p:spPr>
          <a:xfrm>
            <a:off x="5009595" y="5649129"/>
            <a:ext cx="4051003" cy="4051003"/>
          </a:xfrm>
          <a:prstGeom prst="rect">
            <a:avLst/>
          </a:prstGeom>
        </p:spPr>
      </p:pic>
      <p:pic>
        <p:nvPicPr>
          <p:cNvPr id="4" name="Picture 3">
            <a:extLst>
              <a:ext uri="{FF2B5EF4-FFF2-40B4-BE49-F238E27FC236}">
                <a16:creationId xmlns:a16="http://schemas.microsoft.com/office/drawing/2014/main" id="{C5BBDB7D-E239-5132-B4AA-26D78EEC9D9D}"/>
              </a:ext>
            </a:extLst>
          </p:cNvPr>
          <p:cNvPicPr>
            <a:picLocks noChangeAspect="1"/>
          </p:cNvPicPr>
          <p:nvPr userDrawn="1"/>
        </p:nvPicPr>
        <p:blipFill>
          <a:blip r:embed="rId4"/>
          <a:stretch>
            <a:fillRect/>
          </a:stretch>
        </p:blipFill>
        <p:spPr>
          <a:xfrm>
            <a:off x="9692550" y="-1501341"/>
            <a:ext cx="3923537" cy="3877737"/>
          </a:xfrm>
          <a:prstGeom prst="rect">
            <a:avLst/>
          </a:prstGeom>
        </p:spPr>
      </p:pic>
    </p:spTree>
    <p:extLst>
      <p:ext uri="{BB962C8B-B14F-4D97-AF65-F5344CB8AC3E}">
        <p14:creationId xmlns:p14="http://schemas.microsoft.com/office/powerpoint/2010/main" val="2374443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een background with tit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388F0-F720-35EA-5D7B-4F2005DC934A}"/>
              </a:ext>
            </a:extLst>
          </p:cNvPr>
          <p:cNvSpPr>
            <a:spLocks noGrp="1"/>
          </p:cNvSpPr>
          <p:nvPr>
            <p:ph type="title"/>
          </p:nvPr>
        </p:nvSpPr>
        <p:spPr/>
        <p:txBody>
          <a:bodyPr/>
          <a:lstStyle>
            <a:lvl1pPr>
              <a:defRPr b="1" i="0">
                <a:solidFill>
                  <a:srgbClr val="FFFFFF"/>
                </a:solidFill>
                <a:latin typeface="AvantGarde CE" pitchFamily="82" charset="0"/>
              </a:defRPr>
            </a:lvl1pPr>
          </a:lstStyle>
          <a:p>
            <a:r>
              <a:rPr lang="en-GB"/>
              <a:t>Click to edit Master title style</a:t>
            </a:r>
            <a:endParaRPr lang="en-US"/>
          </a:p>
        </p:txBody>
      </p:sp>
      <p:pic>
        <p:nvPicPr>
          <p:cNvPr id="5" name="Picture 4">
            <a:extLst>
              <a:ext uri="{FF2B5EF4-FFF2-40B4-BE49-F238E27FC236}">
                <a16:creationId xmlns:a16="http://schemas.microsoft.com/office/drawing/2014/main" id="{B2938245-9FF4-A211-E28F-2CE51793BF1F}"/>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8" name="Picture 7">
            <a:extLst>
              <a:ext uri="{FF2B5EF4-FFF2-40B4-BE49-F238E27FC236}">
                <a16:creationId xmlns:a16="http://schemas.microsoft.com/office/drawing/2014/main" id="{0560D3A1-EC74-6EA4-68AC-E0C37290F20F}"/>
              </a:ext>
            </a:extLst>
          </p:cNvPr>
          <p:cNvPicPr>
            <a:picLocks noChangeAspect="1"/>
          </p:cNvPicPr>
          <p:nvPr userDrawn="1"/>
        </p:nvPicPr>
        <p:blipFill>
          <a:blip r:embed="rId3"/>
          <a:stretch>
            <a:fillRect/>
          </a:stretch>
        </p:blipFill>
        <p:spPr>
          <a:xfrm>
            <a:off x="-1531601" y="4893352"/>
            <a:ext cx="4051003" cy="4051003"/>
          </a:xfrm>
          <a:prstGeom prst="rect">
            <a:avLst/>
          </a:prstGeom>
        </p:spPr>
      </p:pic>
      <p:pic>
        <p:nvPicPr>
          <p:cNvPr id="4" name="Picture 3">
            <a:extLst>
              <a:ext uri="{FF2B5EF4-FFF2-40B4-BE49-F238E27FC236}">
                <a16:creationId xmlns:a16="http://schemas.microsoft.com/office/drawing/2014/main" id="{29783671-7BF3-6789-6656-338542A032DB}"/>
              </a:ext>
            </a:extLst>
          </p:cNvPr>
          <p:cNvPicPr>
            <a:picLocks noChangeAspect="1"/>
          </p:cNvPicPr>
          <p:nvPr userDrawn="1"/>
        </p:nvPicPr>
        <p:blipFill>
          <a:blip r:embed="rId4"/>
          <a:stretch>
            <a:fillRect/>
          </a:stretch>
        </p:blipFill>
        <p:spPr>
          <a:xfrm>
            <a:off x="9631492" y="-2752691"/>
            <a:ext cx="4833383" cy="4776962"/>
          </a:xfrm>
          <a:prstGeom prst="rect">
            <a:avLst/>
          </a:prstGeom>
        </p:spPr>
      </p:pic>
    </p:spTree>
    <p:extLst>
      <p:ext uri="{BB962C8B-B14F-4D97-AF65-F5344CB8AC3E}">
        <p14:creationId xmlns:p14="http://schemas.microsoft.com/office/powerpoint/2010/main" val="2712915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ark green background with titl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388F0-F720-35EA-5D7B-4F2005DC934A}"/>
              </a:ext>
            </a:extLst>
          </p:cNvPr>
          <p:cNvSpPr>
            <a:spLocks noGrp="1"/>
          </p:cNvSpPr>
          <p:nvPr>
            <p:ph type="title"/>
          </p:nvPr>
        </p:nvSpPr>
        <p:spPr/>
        <p:txBody>
          <a:bodyPr/>
          <a:lstStyle>
            <a:lvl1pPr>
              <a:defRPr b="1" i="0">
                <a:solidFill>
                  <a:srgbClr val="FFFFFF"/>
                </a:solidFill>
                <a:latin typeface="AvantGarde CE" pitchFamily="82" charset="0"/>
              </a:defRPr>
            </a:lvl1pPr>
          </a:lstStyle>
          <a:p>
            <a:r>
              <a:rPr lang="en-GB"/>
              <a:t>Click to edit Master title style</a:t>
            </a:r>
            <a:endParaRPr lang="en-US"/>
          </a:p>
        </p:txBody>
      </p:sp>
      <p:pic>
        <p:nvPicPr>
          <p:cNvPr id="3" name="Picture 2">
            <a:extLst>
              <a:ext uri="{FF2B5EF4-FFF2-40B4-BE49-F238E27FC236}">
                <a16:creationId xmlns:a16="http://schemas.microsoft.com/office/drawing/2014/main" id="{5BEA093A-D0CB-CAB9-4C96-BF2E4FE4F011}"/>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5" name="Picture 4">
            <a:extLst>
              <a:ext uri="{FF2B5EF4-FFF2-40B4-BE49-F238E27FC236}">
                <a16:creationId xmlns:a16="http://schemas.microsoft.com/office/drawing/2014/main" id="{C84A4EB2-D06E-D038-0078-8461C0800333}"/>
              </a:ext>
            </a:extLst>
          </p:cNvPr>
          <p:cNvPicPr>
            <a:picLocks noChangeAspect="1"/>
          </p:cNvPicPr>
          <p:nvPr userDrawn="1"/>
        </p:nvPicPr>
        <p:blipFill>
          <a:blip r:embed="rId3"/>
          <a:stretch>
            <a:fillRect/>
          </a:stretch>
        </p:blipFill>
        <p:spPr>
          <a:xfrm>
            <a:off x="-1531601" y="4893352"/>
            <a:ext cx="4051003" cy="4051003"/>
          </a:xfrm>
          <a:prstGeom prst="rect">
            <a:avLst/>
          </a:prstGeom>
        </p:spPr>
      </p:pic>
      <p:pic>
        <p:nvPicPr>
          <p:cNvPr id="6" name="Picture 5">
            <a:extLst>
              <a:ext uri="{FF2B5EF4-FFF2-40B4-BE49-F238E27FC236}">
                <a16:creationId xmlns:a16="http://schemas.microsoft.com/office/drawing/2014/main" id="{20BA6278-48D9-F481-D129-50A218DB907D}"/>
              </a:ext>
            </a:extLst>
          </p:cNvPr>
          <p:cNvPicPr>
            <a:picLocks noChangeAspect="1"/>
          </p:cNvPicPr>
          <p:nvPr userDrawn="1"/>
        </p:nvPicPr>
        <p:blipFill>
          <a:blip r:embed="rId4"/>
          <a:stretch>
            <a:fillRect/>
          </a:stretch>
        </p:blipFill>
        <p:spPr>
          <a:xfrm>
            <a:off x="9631492" y="-2752691"/>
            <a:ext cx="4833383" cy="4776962"/>
          </a:xfrm>
          <a:prstGeom prst="rect">
            <a:avLst/>
          </a:prstGeom>
        </p:spPr>
      </p:pic>
    </p:spTree>
    <p:extLst>
      <p:ext uri="{BB962C8B-B14F-4D97-AF65-F5344CB8AC3E}">
        <p14:creationId xmlns:p14="http://schemas.microsoft.com/office/powerpoint/2010/main" val="1375170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rk blue background with 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388F0-F720-35EA-5D7B-4F2005DC934A}"/>
              </a:ext>
            </a:extLst>
          </p:cNvPr>
          <p:cNvSpPr>
            <a:spLocks noGrp="1"/>
          </p:cNvSpPr>
          <p:nvPr>
            <p:ph type="title"/>
          </p:nvPr>
        </p:nvSpPr>
        <p:spPr/>
        <p:txBody>
          <a:bodyPr/>
          <a:lstStyle>
            <a:lvl1pPr>
              <a:defRPr b="1" i="0">
                <a:solidFill>
                  <a:srgbClr val="FFFFFF"/>
                </a:solidFill>
                <a:latin typeface="AvantGarde CE" pitchFamily="82" charset="0"/>
              </a:defRPr>
            </a:lvl1pPr>
          </a:lstStyle>
          <a:p>
            <a:r>
              <a:rPr lang="en-GB"/>
              <a:t>Click to edit Master title style</a:t>
            </a:r>
            <a:endParaRPr lang="en-US"/>
          </a:p>
        </p:txBody>
      </p:sp>
      <p:pic>
        <p:nvPicPr>
          <p:cNvPr id="3" name="Picture 2">
            <a:extLst>
              <a:ext uri="{FF2B5EF4-FFF2-40B4-BE49-F238E27FC236}">
                <a16:creationId xmlns:a16="http://schemas.microsoft.com/office/drawing/2014/main" id="{1710C7B1-05B7-70AE-3CE1-AB16AA53B854}"/>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7" name="Picture 6">
            <a:extLst>
              <a:ext uri="{FF2B5EF4-FFF2-40B4-BE49-F238E27FC236}">
                <a16:creationId xmlns:a16="http://schemas.microsoft.com/office/drawing/2014/main" id="{8BB452BE-D3CB-8334-F592-D5865513C67F}"/>
              </a:ext>
            </a:extLst>
          </p:cNvPr>
          <p:cNvPicPr>
            <a:picLocks noChangeAspect="1"/>
          </p:cNvPicPr>
          <p:nvPr userDrawn="1"/>
        </p:nvPicPr>
        <p:blipFill>
          <a:blip r:embed="rId3"/>
          <a:stretch>
            <a:fillRect/>
          </a:stretch>
        </p:blipFill>
        <p:spPr>
          <a:xfrm>
            <a:off x="-1531601" y="4893352"/>
            <a:ext cx="4051003" cy="4051003"/>
          </a:xfrm>
          <a:prstGeom prst="rect">
            <a:avLst/>
          </a:prstGeom>
        </p:spPr>
      </p:pic>
      <p:pic>
        <p:nvPicPr>
          <p:cNvPr id="4" name="Picture 3">
            <a:extLst>
              <a:ext uri="{FF2B5EF4-FFF2-40B4-BE49-F238E27FC236}">
                <a16:creationId xmlns:a16="http://schemas.microsoft.com/office/drawing/2014/main" id="{2047D23A-CD8A-8F23-A39C-D6DEBABDB768}"/>
              </a:ext>
            </a:extLst>
          </p:cNvPr>
          <p:cNvPicPr>
            <a:picLocks noChangeAspect="1"/>
          </p:cNvPicPr>
          <p:nvPr userDrawn="1"/>
        </p:nvPicPr>
        <p:blipFill>
          <a:blip r:embed="rId4"/>
          <a:stretch>
            <a:fillRect/>
          </a:stretch>
        </p:blipFill>
        <p:spPr>
          <a:xfrm>
            <a:off x="9631492" y="-2752691"/>
            <a:ext cx="4833383" cy="4776962"/>
          </a:xfrm>
          <a:prstGeom prst="rect">
            <a:avLst/>
          </a:prstGeom>
        </p:spPr>
      </p:pic>
    </p:spTree>
    <p:extLst>
      <p:ext uri="{BB962C8B-B14F-4D97-AF65-F5344CB8AC3E}">
        <p14:creationId xmlns:p14="http://schemas.microsoft.com/office/powerpoint/2010/main" val="25995543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 background with title">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388F0-F720-35EA-5D7B-4F2005DC934A}"/>
              </a:ext>
            </a:extLst>
          </p:cNvPr>
          <p:cNvSpPr>
            <a:spLocks noGrp="1"/>
          </p:cNvSpPr>
          <p:nvPr>
            <p:ph type="title"/>
          </p:nvPr>
        </p:nvSpPr>
        <p:spPr/>
        <p:txBody>
          <a:bodyPr/>
          <a:lstStyle>
            <a:lvl1pPr>
              <a:defRPr b="1" i="0">
                <a:solidFill>
                  <a:schemeClr val="tx1"/>
                </a:solidFill>
                <a:latin typeface="AvantGarde CE" pitchFamily="82" charset="0"/>
              </a:defRPr>
            </a:lvl1pPr>
          </a:lstStyle>
          <a:p>
            <a:r>
              <a:rPr lang="en-GB"/>
              <a:t>Click to edit Master title style</a:t>
            </a:r>
            <a:endParaRPr lang="en-US"/>
          </a:p>
        </p:txBody>
      </p:sp>
      <p:pic>
        <p:nvPicPr>
          <p:cNvPr id="3" name="Picture 2">
            <a:extLst>
              <a:ext uri="{FF2B5EF4-FFF2-40B4-BE49-F238E27FC236}">
                <a16:creationId xmlns:a16="http://schemas.microsoft.com/office/drawing/2014/main" id="{1710C7B1-05B7-70AE-3CE1-AB16AA53B854}"/>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5" name="Picture 4">
            <a:extLst>
              <a:ext uri="{FF2B5EF4-FFF2-40B4-BE49-F238E27FC236}">
                <a16:creationId xmlns:a16="http://schemas.microsoft.com/office/drawing/2014/main" id="{8FD37E7B-4299-39DB-860B-822E30A034AE}"/>
              </a:ext>
            </a:extLst>
          </p:cNvPr>
          <p:cNvPicPr>
            <a:picLocks noChangeAspect="1"/>
          </p:cNvPicPr>
          <p:nvPr userDrawn="1"/>
        </p:nvPicPr>
        <p:blipFill>
          <a:blip r:embed="rId3"/>
          <a:stretch>
            <a:fillRect/>
          </a:stretch>
        </p:blipFill>
        <p:spPr>
          <a:xfrm>
            <a:off x="9631491" y="-2752691"/>
            <a:ext cx="4833383" cy="4776962"/>
          </a:xfrm>
          <a:prstGeom prst="rect">
            <a:avLst/>
          </a:prstGeom>
        </p:spPr>
      </p:pic>
      <p:pic>
        <p:nvPicPr>
          <p:cNvPr id="9" name="Picture 8">
            <a:extLst>
              <a:ext uri="{FF2B5EF4-FFF2-40B4-BE49-F238E27FC236}">
                <a16:creationId xmlns:a16="http://schemas.microsoft.com/office/drawing/2014/main" id="{E92CE8E3-A62B-005E-755B-82F13A880265}"/>
              </a:ext>
            </a:extLst>
          </p:cNvPr>
          <p:cNvPicPr>
            <a:picLocks noChangeAspect="1"/>
          </p:cNvPicPr>
          <p:nvPr userDrawn="1"/>
        </p:nvPicPr>
        <p:blipFill>
          <a:blip r:embed="rId4"/>
          <a:stretch>
            <a:fillRect/>
          </a:stretch>
        </p:blipFill>
        <p:spPr>
          <a:xfrm>
            <a:off x="-1531601" y="4893352"/>
            <a:ext cx="4051003" cy="4051003"/>
          </a:xfrm>
          <a:prstGeom prst="rect">
            <a:avLst/>
          </a:prstGeom>
        </p:spPr>
      </p:pic>
      <p:pic>
        <p:nvPicPr>
          <p:cNvPr id="10" name="Picture 9">
            <a:extLst>
              <a:ext uri="{FF2B5EF4-FFF2-40B4-BE49-F238E27FC236}">
                <a16:creationId xmlns:a16="http://schemas.microsoft.com/office/drawing/2014/main" id="{73F78003-AA74-DE16-53F4-FD57DE6426C2}"/>
              </a:ext>
            </a:extLst>
          </p:cNvPr>
          <p:cNvPicPr>
            <a:picLocks noChangeAspect="1"/>
          </p:cNvPicPr>
          <p:nvPr userDrawn="1"/>
        </p:nvPicPr>
        <p:blipFill>
          <a:blip r:embed="rId5"/>
          <a:stretch>
            <a:fillRect/>
          </a:stretch>
        </p:blipFill>
        <p:spPr>
          <a:xfrm>
            <a:off x="386576" y="6050942"/>
            <a:ext cx="1130079" cy="472895"/>
          </a:xfrm>
          <a:prstGeom prst="rect">
            <a:avLst/>
          </a:prstGeom>
        </p:spPr>
      </p:pic>
    </p:spTree>
    <p:extLst>
      <p:ext uri="{BB962C8B-B14F-4D97-AF65-F5344CB8AC3E}">
        <p14:creationId xmlns:p14="http://schemas.microsoft.com/office/powerpoint/2010/main" val="22359550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ght blue background with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388F0-F720-35EA-5D7B-4F2005DC934A}"/>
              </a:ext>
            </a:extLst>
          </p:cNvPr>
          <p:cNvSpPr>
            <a:spLocks noGrp="1"/>
          </p:cNvSpPr>
          <p:nvPr>
            <p:ph type="title"/>
          </p:nvPr>
        </p:nvSpPr>
        <p:spPr/>
        <p:txBody>
          <a:bodyPr/>
          <a:lstStyle>
            <a:lvl1pPr>
              <a:defRPr b="1" i="0">
                <a:solidFill>
                  <a:srgbClr val="FFFFFF"/>
                </a:solidFill>
                <a:latin typeface="AvantGarde CE" pitchFamily="82" charset="0"/>
              </a:defRPr>
            </a:lvl1pPr>
          </a:lstStyle>
          <a:p>
            <a:r>
              <a:rPr lang="en-GB"/>
              <a:t>Click to edit Master title style</a:t>
            </a:r>
            <a:endParaRPr lang="en-US"/>
          </a:p>
        </p:txBody>
      </p:sp>
      <p:pic>
        <p:nvPicPr>
          <p:cNvPr id="3" name="Picture 2">
            <a:extLst>
              <a:ext uri="{FF2B5EF4-FFF2-40B4-BE49-F238E27FC236}">
                <a16:creationId xmlns:a16="http://schemas.microsoft.com/office/drawing/2014/main" id="{74850246-5BAC-D050-1AA1-0A6EDB1AC6D5}"/>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7" name="Picture 6">
            <a:extLst>
              <a:ext uri="{FF2B5EF4-FFF2-40B4-BE49-F238E27FC236}">
                <a16:creationId xmlns:a16="http://schemas.microsoft.com/office/drawing/2014/main" id="{1A1C7894-93F5-97BC-79DB-39F2E4BE25DC}"/>
              </a:ext>
            </a:extLst>
          </p:cNvPr>
          <p:cNvPicPr>
            <a:picLocks noChangeAspect="1"/>
          </p:cNvPicPr>
          <p:nvPr userDrawn="1"/>
        </p:nvPicPr>
        <p:blipFill>
          <a:blip r:embed="rId3"/>
          <a:stretch>
            <a:fillRect/>
          </a:stretch>
        </p:blipFill>
        <p:spPr>
          <a:xfrm>
            <a:off x="-1531601" y="4893352"/>
            <a:ext cx="4051003" cy="4051003"/>
          </a:xfrm>
          <a:prstGeom prst="rect">
            <a:avLst/>
          </a:prstGeom>
        </p:spPr>
      </p:pic>
      <p:pic>
        <p:nvPicPr>
          <p:cNvPr id="4" name="Picture 3">
            <a:extLst>
              <a:ext uri="{FF2B5EF4-FFF2-40B4-BE49-F238E27FC236}">
                <a16:creationId xmlns:a16="http://schemas.microsoft.com/office/drawing/2014/main" id="{B91A43E1-3F44-2202-0C5B-0577D4795243}"/>
              </a:ext>
            </a:extLst>
          </p:cNvPr>
          <p:cNvPicPr>
            <a:picLocks noChangeAspect="1"/>
          </p:cNvPicPr>
          <p:nvPr userDrawn="1"/>
        </p:nvPicPr>
        <p:blipFill>
          <a:blip r:embed="rId4"/>
          <a:stretch>
            <a:fillRect/>
          </a:stretch>
        </p:blipFill>
        <p:spPr>
          <a:xfrm>
            <a:off x="9631492" y="-2752691"/>
            <a:ext cx="4833383" cy="4776962"/>
          </a:xfrm>
          <a:prstGeom prst="rect">
            <a:avLst/>
          </a:prstGeom>
        </p:spPr>
      </p:pic>
    </p:spTree>
    <p:extLst>
      <p:ext uri="{BB962C8B-B14F-4D97-AF65-F5344CB8AC3E}">
        <p14:creationId xmlns:p14="http://schemas.microsoft.com/office/powerpoint/2010/main" val="8740371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5D4F0B-3111-62E4-9652-86EEAC079EFB}"/>
              </a:ext>
            </a:extLst>
          </p:cNvPr>
          <p:cNvPicPr>
            <a:picLocks noChangeAspect="1"/>
          </p:cNvPicPr>
          <p:nvPr userDrawn="1"/>
        </p:nvPicPr>
        <p:blipFill>
          <a:blip r:embed="rId2"/>
          <a:stretch>
            <a:fillRect/>
          </a:stretch>
        </p:blipFill>
        <p:spPr>
          <a:xfrm>
            <a:off x="386576" y="6050942"/>
            <a:ext cx="1130079" cy="472895"/>
          </a:xfrm>
          <a:prstGeom prst="rect">
            <a:avLst/>
          </a:prstGeom>
        </p:spPr>
      </p:pic>
      <p:pic>
        <p:nvPicPr>
          <p:cNvPr id="4" name="Picture 3">
            <a:extLst>
              <a:ext uri="{FF2B5EF4-FFF2-40B4-BE49-F238E27FC236}">
                <a16:creationId xmlns:a16="http://schemas.microsoft.com/office/drawing/2014/main" id="{B9BD9F75-5687-4FF4-FFD1-D94073311561}"/>
              </a:ext>
            </a:extLst>
          </p:cNvPr>
          <p:cNvPicPr>
            <a:picLocks noChangeAspect="1"/>
          </p:cNvPicPr>
          <p:nvPr userDrawn="1"/>
        </p:nvPicPr>
        <p:blipFill>
          <a:blip r:embed="rId3"/>
          <a:stretch>
            <a:fillRect/>
          </a:stretch>
        </p:blipFill>
        <p:spPr>
          <a:xfrm>
            <a:off x="9499013" y="-1681108"/>
            <a:ext cx="3263900" cy="3225800"/>
          </a:xfrm>
          <a:prstGeom prst="rect">
            <a:avLst/>
          </a:prstGeom>
        </p:spPr>
      </p:pic>
    </p:spTree>
    <p:extLst>
      <p:ext uri="{BB962C8B-B14F-4D97-AF65-F5344CB8AC3E}">
        <p14:creationId xmlns:p14="http://schemas.microsoft.com/office/powerpoint/2010/main" val="3853810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DE42A-5526-75DC-8C4F-14D04C8811F5}"/>
              </a:ext>
            </a:extLst>
          </p:cNvPr>
          <p:cNvSpPr>
            <a:spLocks noGrp="1"/>
          </p:cNvSpPr>
          <p:nvPr>
            <p:ph type="title" hasCustomPrompt="1"/>
          </p:nvPr>
        </p:nvSpPr>
        <p:spPr>
          <a:xfrm>
            <a:off x="386577" y="437529"/>
            <a:ext cx="8147823" cy="2852737"/>
          </a:xfrm>
        </p:spPr>
        <p:txBody>
          <a:bodyPr anchor="b"/>
          <a:lstStyle>
            <a:lvl1pPr>
              <a:defRPr sz="6000" b="1" i="0">
                <a:solidFill>
                  <a:srgbClr val="FFFFFF"/>
                </a:solidFill>
                <a:latin typeface="AvantGarde CE" pitchFamily="82" charset="0"/>
              </a:defRPr>
            </a:lvl1pPr>
          </a:lstStyle>
          <a:p>
            <a:r>
              <a:rPr lang="en-GB" dirty="0"/>
              <a:t>Click to edit title</a:t>
            </a:r>
          </a:p>
        </p:txBody>
      </p:sp>
      <p:sp>
        <p:nvSpPr>
          <p:cNvPr id="3" name="Text Placeholder 2">
            <a:extLst>
              <a:ext uri="{FF2B5EF4-FFF2-40B4-BE49-F238E27FC236}">
                <a16:creationId xmlns:a16="http://schemas.microsoft.com/office/drawing/2014/main" id="{A6A16737-CC89-AB7E-0D76-6E04E6919DF2}"/>
              </a:ext>
            </a:extLst>
          </p:cNvPr>
          <p:cNvSpPr>
            <a:spLocks noGrp="1"/>
          </p:cNvSpPr>
          <p:nvPr>
            <p:ph type="body" idx="1"/>
          </p:nvPr>
        </p:nvSpPr>
        <p:spPr>
          <a:xfrm>
            <a:off x="386577" y="3317254"/>
            <a:ext cx="10515600" cy="1500187"/>
          </a:xfrm>
        </p:spPr>
        <p:txBody>
          <a:bodyPr/>
          <a:lstStyle>
            <a:lvl1pPr marL="0" indent="0">
              <a:buNone/>
              <a:defRPr sz="24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4" name="Picture 3">
            <a:extLst>
              <a:ext uri="{FF2B5EF4-FFF2-40B4-BE49-F238E27FC236}">
                <a16:creationId xmlns:a16="http://schemas.microsoft.com/office/drawing/2014/main" id="{660CB16F-E95F-2DB1-EAD8-ADD8393FDF09}"/>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6" name="Picture 5">
            <a:extLst>
              <a:ext uri="{FF2B5EF4-FFF2-40B4-BE49-F238E27FC236}">
                <a16:creationId xmlns:a16="http://schemas.microsoft.com/office/drawing/2014/main" id="{448CEDBE-AD13-84C2-B840-59FD215A54B7}"/>
              </a:ext>
            </a:extLst>
          </p:cNvPr>
          <p:cNvPicPr>
            <a:picLocks noChangeAspect="1"/>
          </p:cNvPicPr>
          <p:nvPr userDrawn="1"/>
        </p:nvPicPr>
        <p:blipFill>
          <a:blip r:embed="rId3"/>
          <a:stretch>
            <a:fillRect/>
          </a:stretch>
        </p:blipFill>
        <p:spPr>
          <a:xfrm>
            <a:off x="5009595" y="5649129"/>
            <a:ext cx="4051003" cy="4051003"/>
          </a:xfrm>
          <a:prstGeom prst="rect">
            <a:avLst/>
          </a:prstGeom>
        </p:spPr>
      </p:pic>
      <p:pic>
        <p:nvPicPr>
          <p:cNvPr id="5" name="Picture 4">
            <a:extLst>
              <a:ext uri="{FF2B5EF4-FFF2-40B4-BE49-F238E27FC236}">
                <a16:creationId xmlns:a16="http://schemas.microsoft.com/office/drawing/2014/main" id="{3DFD98A3-B106-20AC-168A-E55E710C2263}"/>
              </a:ext>
            </a:extLst>
          </p:cNvPr>
          <p:cNvPicPr>
            <a:picLocks noChangeAspect="1"/>
          </p:cNvPicPr>
          <p:nvPr userDrawn="1"/>
        </p:nvPicPr>
        <p:blipFill>
          <a:blip r:embed="rId4"/>
          <a:stretch>
            <a:fillRect/>
          </a:stretch>
        </p:blipFill>
        <p:spPr>
          <a:xfrm>
            <a:off x="9692550" y="-1501341"/>
            <a:ext cx="3923537" cy="3877737"/>
          </a:xfrm>
          <a:prstGeom prst="rect">
            <a:avLst/>
          </a:prstGeom>
        </p:spPr>
      </p:pic>
    </p:spTree>
    <p:extLst>
      <p:ext uri="{BB962C8B-B14F-4D97-AF65-F5344CB8AC3E}">
        <p14:creationId xmlns:p14="http://schemas.microsoft.com/office/powerpoint/2010/main" val="1983675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3">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DE42A-5526-75DC-8C4F-14D04C8811F5}"/>
              </a:ext>
            </a:extLst>
          </p:cNvPr>
          <p:cNvSpPr>
            <a:spLocks noGrp="1"/>
          </p:cNvSpPr>
          <p:nvPr>
            <p:ph type="title" hasCustomPrompt="1"/>
          </p:nvPr>
        </p:nvSpPr>
        <p:spPr>
          <a:xfrm>
            <a:off x="386577" y="437529"/>
            <a:ext cx="8147823" cy="2852737"/>
          </a:xfrm>
        </p:spPr>
        <p:txBody>
          <a:bodyPr anchor="b"/>
          <a:lstStyle>
            <a:lvl1pPr>
              <a:defRPr sz="6000" b="1" i="0">
                <a:solidFill>
                  <a:srgbClr val="FFFFFF"/>
                </a:solidFill>
                <a:latin typeface="AvantGarde CE" pitchFamily="82" charset="0"/>
              </a:defRPr>
            </a:lvl1pPr>
          </a:lstStyle>
          <a:p>
            <a:r>
              <a:rPr lang="en-GB" dirty="0"/>
              <a:t>Click to edit title</a:t>
            </a:r>
          </a:p>
        </p:txBody>
      </p:sp>
      <p:sp>
        <p:nvSpPr>
          <p:cNvPr id="3" name="Text Placeholder 2">
            <a:extLst>
              <a:ext uri="{FF2B5EF4-FFF2-40B4-BE49-F238E27FC236}">
                <a16:creationId xmlns:a16="http://schemas.microsoft.com/office/drawing/2014/main" id="{A6A16737-CC89-AB7E-0D76-6E04E6919DF2}"/>
              </a:ext>
            </a:extLst>
          </p:cNvPr>
          <p:cNvSpPr>
            <a:spLocks noGrp="1"/>
          </p:cNvSpPr>
          <p:nvPr>
            <p:ph type="body" idx="1"/>
          </p:nvPr>
        </p:nvSpPr>
        <p:spPr>
          <a:xfrm>
            <a:off x="386577" y="3317254"/>
            <a:ext cx="10515600" cy="1500187"/>
          </a:xfrm>
        </p:spPr>
        <p:txBody>
          <a:bodyPr/>
          <a:lstStyle>
            <a:lvl1pPr marL="0" indent="0">
              <a:buNone/>
              <a:defRPr sz="24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7" name="Picture 6">
            <a:extLst>
              <a:ext uri="{FF2B5EF4-FFF2-40B4-BE49-F238E27FC236}">
                <a16:creationId xmlns:a16="http://schemas.microsoft.com/office/drawing/2014/main" id="{192907D8-B13D-E535-5330-D4709F5D0886}"/>
              </a:ext>
            </a:extLst>
          </p:cNvPr>
          <p:cNvPicPr>
            <a:picLocks noChangeAspect="1"/>
          </p:cNvPicPr>
          <p:nvPr userDrawn="1"/>
        </p:nvPicPr>
        <p:blipFill>
          <a:blip r:embed="rId2"/>
          <a:stretch>
            <a:fillRect/>
          </a:stretch>
        </p:blipFill>
        <p:spPr>
          <a:xfrm>
            <a:off x="9847082" y="-1348613"/>
            <a:ext cx="3614475" cy="3572283"/>
          </a:xfrm>
          <a:prstGeom prst="rect">
            <a:avLst/>
          </a:prstGeom>
        </p:spPr>
      </p:pic>
      <p:pic>
        <p:nvPicPr>
          <p:cNvPr id="4" name="Picture 3">
            <a:extLst>
              <a:ext uri="{FF2B5EF4-FFF2-40B4-BE49-F238E27FC236}">
                <a16:creationId xmlns:a16="http://schemas.microsoft.com/office/drawing/2014/main" id="{660CB16F-E95F-2DB1-EAD8-ADD8393FDF09}"/>
              </a:ext>
            </a:extLst>
          </p:cNvPr>
          <p:cNvPicPr>
            <a:picLocks noChangeAspect="1"/>
          </p:cNvPicPr>
          <p:nvPr userDrawn="1"/>
        </p:nvPicPr>
        <p:blipFill>
          <a:blip r:embed="rId3"/>
          <a:stretch>
            <a:fillRect/>
          </a:stretch>
        </p:blipFill>
        <p:spPr>
          <a:xfrm>
            <a:off x="386577" y="6050942"/>
            <a:ext cx="1130079" cy="472895"/>
          </a:xfrm>
          <a:prstGeom prst="rect">
            <a:avLst/>
          </a:prstGeom>
        </p:spPr>
      </p:pic>
      <p:pic>
        <p:nvPicPr>
          <p:cNvPr id="6" name="Picture 5">
            <a:extLst>
              <a:ext uri="{FF2B5EF4-FFF2-40B4-BE49-F238E27FC236}">
                <a16:creationId xmlns:a16="http://schemas.microsoft.com/office/drawing/2014/main" id="{448CEDBE-AD13-84C2-B840-59FD215A54B7}"/>
              </a:ext>
            </a:extLst>
          </p:cNvPr>
          <p:cNvPicPr>
            <a:picLocks noChangeAspect="1"/>
          </p:cNvPicPr>
          <p:nvPr userDrawn="1"/>
        </p:nvPicPr>
        <p:blipFill>
          <a:blip r:embed="rId2"/>
          <a:stretch>
            <a:fillRect/>
          </a:stretch>
        </p:blipFill>
        <p:spPr>
          <a:xfrm>
            <a:off x="5009595" y="5649129"/>
            <a:ext cx="4051003" cy="4051003"/>
          </a:xfrm>
          <a:prstGeom prst="rect">
            <a:avLst/>
          </a:prstGeom>
        </p:spPr>
      </p:pic>
    </p:spTree>
    <p:extLst>
      <p:ext uri="{BB962C8B-B14F-4D97-AF65-F5344CB8AC3E}">
        <p14:creationId xmlns:p14="http://schemas.microsoft.com/office/powerpoint/2010/main" val="2119381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4">
    <p:bg>
      <p:bgPr>
        <a:gradFill>
          <a:gsLst>
            <a:gs pos="100000">
              <a:schemeClr val="tx1"/>
            </a:gs>
            <a:gs pos="0">
              <a:schemeClr val="accent2"/>
            </a:gs>
          </a:gsLst>
          <a:path path="circle">
            <a:fillToRect l="100000" t="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DE42A-5526-75DC-8C4F-14D04C8811F5}"/>
              </a:ext>
            </a:extLst>
          </p:cNvPr>
          <p:cNvSpPr>
            <a:spLocks noGrp="1"/>
          </p:cNvSpPr>
          <p:nvPr>
            <p:ph type="title" hasCustomPrompt="1"/>
          </p:nvPr>
        </p:nvSpPr>
        <p:spPr>
          <a:xfrm>
            <a:off x="386577" y="437529"/>
            <a:ext cx="8147823" cy="2852737"/>
          </a:xfrm>
        </p:spPr>
        <p:txBody>
          <a:bodyPr anchor="b"/>
          <a:lstStyle>
            <a:lvl1pPr>
              <a:defRPr sz="6000" b="1" i="0">
                <a:solidFill>
                  <a:srgbClr val="FFFFFF"/>
                </a:solidFill>
                <a:latin typeface="AvantGarde CE" pitchFamily="82" charset="0"/>
              </a:defRPr>
            </a:lvl1pPr>
          </a:lstStyle>
          <a:p>
            <a:r>
              <a:rPr lang="en-GB" dirty="0"/>
              <a:t>Click to edit title</a:t>
            </a:r>
          </a:p>
        </p:txBody>
      </p:sp>
      <p:sp>
        <p:nvSpPr>
          <p:cNvPr id="3" name="Text Placeholder 2">
            <a:extLst>
              <a:ext uri="{FF2B5EF4-FFF2-40B4-BE49-F238E27FC236}">
                <a16:creationId xmlns:a16="http://schemas.microsoft.com/office/drawing/2014/main" id="{A6A16737-CC89-AB7E-0D76-6E04E6919DF2}"/>
              </a:ext>
            </a:extLst>
          </p:cNvPr>
          <p:cNvSpPr>
            <a:spLocks noGrp="1"/>
          </p:cNvSpPr>
          <p:nvPr>
            <p:ph type="body" idx="1"/>
          </p:nvPr>
        </p:nvSpPr>
        <p:spPr>
          <a:xfrm>
            <a:off x="386577" y="3317254"/>
            <a:ext cx="10515600" cy="1500187"/>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4" name="Picture 3">
            <a:extLst>
              <a:ext uri="{FF2B5EF4-FFF2-40B4-BE49-F238E27FC236}">
                <a16:creationId xmlns:a16="http://schemas.microsoft.com/office/drawing/2014/main" id="{660CB16F-E95F-2DB1-EAD8-ADD8393FDF09}"/>
              </a:ext>
            </a:extLst>
          </p:cNvPr>
          <p:cNvPicPr>
            <a:picLocks noChangeAspect="1"/>
          </p:cNvPicPr>
          <p:nvPr userDrawn="1"/>
        </p:nvPicPr>
        <p:blipFill>
          <a:blip r:embed="rId2"/>
          <a:stretch>
            <a:fillRect/>
          </a:stretch>
        </p:blipFill>
        <p:spPr>
          <a:xfrm>
            <a:off x="386577" y="6050942"/>
            <a:ext cx="1130079" cy="472895"/>
          </a:xfrm>
          <a:prstGeom prst="rect">
            <a:avLst/>
          </a:prstGeom>
        </p:spPr>
      </p:pic>
      <p:pic>
        <p:nvPicPr>
          <p:cNvPr id="6" name="Picture 5">
            <a:extLst>
              <a:ext uri="{FF2B5EF4-FFF2-40B4-BE49-F238E27FC236}">
                <a16:creationId xmlns:a16="http://schemas.microsoft.com/office/drawing/2014/main" id="{448CEDBE-AD13-84C2-B840-59FD215A54B7}"/>
              </a:ext>
            </a:extLst>
          </p:cNvPr>
          <p:cNvPicPr>
            <a:picLocks noChangeAspect="1"/>
          </p:cNvPicPr>
          <p:nvPr userDrawn="1"/>
        </p:nvPicPr>
        <p:blipFill>
          <a:blip r:embed="rId3"/>
          <a:stretch>
            <a:fillRect/>
          </a:stretch>
        </p:blipFill>
        <p:spPr>
          <a:xfrm>
            <a:off x="5009595" y="5649129"/>
            <a:ext cx="4051003" cy="4051003"/>
          </a:xfrm>
          <a:prstGeom prst="rect">
            <a:avLst/>
          </a:prstGeom>
        </p:spPr>
      </p:pic>
      <p:pic>
        <p:nvPicPr>
          <p:cNvPr id="5" name="Picture 4">
            <a:extLst>
              <a:ext uri="{FF2B5EF4-FFF2-40B4-BE49-F238E27FC236}">
                <a16:creationId xmlns:a16="http://schemas.microsoft.com/office/drawing/2014/main" id="{CAADE6BC-1FFB-1D76-C95F-8F83A5A89366}"/>
              </a:ext>
            </a:extLst>
          </p:cNvPr>
          <p:cNvPicPr>
            <a:picLocks noChangeAspect="1"/>
          </p:cNvPicPr>
          <p:nvPr userDrawn="1"/>
        </p:nvPicPr>
        <p:blipFill>
          <a:blip r:embed="rId4"/>
          <a:stretch>
            <a:fillRect/>
          </a:stretch>
        </p:blipFill>
        <p:spPr>
          <a:xfrm>
            <a:off x="9692550" y="-1501341"/>
            <a:ext cx="3923537" cy="3877737"/>
          </a:xfrm>
          <a:prstGeom prst="rect">
            <a:avLst/>
          </a:prstGeom>
        </p:spPr>
      </p:pic>
    </p:spTree>
    <p:extLst>
      <p:ext uri="{BB962C8B-B14F-4D97-AF65-F5344CB8AC3E}">
        <p14:creationId xmlns:p14="http://schemas.microsoft.com/office/powerpoint/2010/main" val="2849761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F4AB1-E4C9-D77F-5BF4-3D6A37F1489F}"/>
              </a:ext>
            </a:extLst>
          </p:cNvPr>
          <p:cNvSpPr>
            <a:spLocks noGrp="1"/>
          </p:cNvSpPr>
          <p:nvPr>
            <p:ph type="title" hasCustomPrompt="1"/>
          </p:nvPr>
        </p:nvSpPr>
        <p:spPr/>
        <p:txBody>
          <a:bodyPr/>
          <a:lstStyle>
            <a:lvl1pPr>
              <a:defRPr b="0" i="0">
                <a:latin typeface="AVANTGARDE-MEDIUM" pitchFamily="82" charset="0"/>
              </a:defRPr>
            </a:lvl1pPr>
          </a:lstStyle>
          <a:p>
            <a:r>
              <a:rPr lang="en-GB" dirty="0"/>
              <a:t>Click to edit title style</a:t>
            </a:r>
          </a:p>
        </p:txBody>
      </p:sp>
      <p:sp>
        <p:nvSpPr>
          <p:cNvPr id="3" name="Content Placeholder 2">
            <a:extLst>
              <a:ext uri="{FF2B5EF4-FFF2-40B4-BE49-F238E27FC236}">
                <a16:creationId xmlns:a16="http://schemas.microsoft.com/office/drawing/2014/main" id="{407BB02D-0978-100E-3784-1587AFED3AFC}"/>
              </a:ext>
            </a:extLst>
          </p:cNvPr>
          <p:cNvSpPr>
            <a:spLocks noGrp="1"/>
          </p:cNvSpPr>
          <p:nvPr>
            <p:ph idx="1"/>
          </p:nvPr>
        </p:nvSpPr>
        <p:spPr>
          <a:xfrm>
            <a:off x="838200" y="1825625"/>
            <a:ext cx="10515600" cy="382290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7" name="Picture 6">
            <a:extLst>
              <a:ext uri="{FF2B5EF4-FFF2-40B4-BE49-F238E27FC236}">
                <a16:creationId xmlns:a16="http://schemas.microsoft.com/office/drawing/2014/main" id="{3F72738D-9C89-70A2-F262-D4F98AD92889}"/>
              </a:ext>
            </a:extLst>
          </p:cNvPr>
          <p:cNvPicPr>
            <a:picLocks noChangeAspect="1"/>
          </p:cNvPicPr>
          <p:nvPr userDrawn="1"/>
        </p:nvPicPr>
        <p:blipFill>
          <a:blip r:embed="rId2"/>
          <a:stretch>
            <a:fillRect/>
          </a:stretch>
        </p:blipFill>
        <p:spPr>
          <a:xfrm>
            <a:off x="386576" y="6050942"/>
            <a:ext cx="1130079" cy="472895"/>
          </a:xfrm>
          <a:prstGeom prst="rect">
            <a:avLst/>
          </a:prstGeom>
        </p:spPr>
      </p:pic>
      <p:pic>
        <p:nvPicPr>
          <p:cNvPr id="8" name="Picture 7">
            <a:extLst>
              <a:ext uri="{FF2B5EF4-FFF2-40B4-BE49-F238E27FC236}">
                <a16:creationId xmlns:a16="http://schemas.microsoft.com/office/drawing/2014/main" id="{BF3386D1-A5F6-CF8E-EE40-FA7E8918BE66}"/>
              </a:ext>
            </a:extLst>
          </p:cNvPr>
          <p:cNvPicPr>
            <a:picLocks noChangeAspect="1"/>
          </p:cNvPicPr>
          <p:nvPr userDrawn="1"/>
        </p:nvPicPr>
        <p:blipFill>
          <a:blip r:embed="rId3"/>
          <a:stretch>
            <a:fillRect/>
          </a:stretch>
        </p:blipFill>
        <p:spPr>
          <a:xfrm>
            <a:off x="9499013" y="-1681108"/>
            <a:ext cx="3263900" cy="3225800"/>
          </a:xfrm>
          <a:prstGeom prst="rect">
            <a:avLst/>
          </a:prstGeom>
        </p:spPr>
      </p:pic>
    </p:spTree>
    <p:extLst>
      <p:ext uri="{BB962C8B-B14F-4D97-AF65-F5344CB8AC3E}">
        <p14:creationId xmlns:p14="http://schemas.microsoft.com/office/powerpoint/2010/main" val="4263845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2866A-01C7-6F4D-6B79-6C13EEC687D8}"/>
              </a:ext>
            </a:extLst>
          </p:cNvPr>
          <p:cNvSpPr>
            <a:spLocks noGrp="1"/>
          </p:cNvSpPr>
          <p:nvPr>
            <p:ph type="title" hasCustomPrompt="1"/>
          </p:nvPr>
        </p:nvSpPr>
        <p:spPr/>
        <p:txBody>
          <a:bodyPr/>
          <a:lstStyle>
            <a:lvl1pPr>
              <a:defRPr b="1" i="0">
                <a:latin typeface="AvantGarde CE" pitchFamily="82" charset="0"/>
              </a:defRPr>
            </a:lvl1pPr>
          </a:lstStyle>
          <a:p>
            <a:r>
              <a:rPr lang="en-GB" dirty="0"/>
              <a:t>Click to edit title style</a:t>
            </a:r>
          </a:p>
        </p:txBody>
      </p:sp>
      <p:sp>
        <p:nvSpPr>
          <p:cNvPr id="3" name="Content Placeholder 2">
            <a:extLst>
              <a:ext uri="{FF2B5EF4-FFF2-40B4-BE49-F238E27FC236}">
                <a16:creationId xmlns:a16="http://schemas.microsoft.com/office/drawing/2014/main" id="{A27F0C81-1691-FDF5-8ACF-20E170E91BCD}"/>
              </a:ext>
            </a:extLst>
          </p:cNvPr>
          <p:cNvSpPr>
            <a:spLocks noGrp="1"/>
          </p:cNvSpPr>
          <p:nvPr>
            <p:ph sz="half" idx="1"/>
          </p:nvPr>
        </p:nvSpPr>
        <p:spPr>
          <a:xfrm>
            <a:off x="838200" y="1825625"/>
            <a:ext cx="5181600" cy="390666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C50F8929-BEA8-1FAF-7697-406D379BC03F}"/>
              </a:ext>
            </a:extLst>
          </p:cNvPr>
          <p:cNvSpPr>
            <a:spLocks noGrp="1"/>
          </p:cNvSpPr>
          <p:nvPr>
            <p:ph sz="half" idx="2"/>
          </p:nvPr>
        </p:nvSpPr>
        <p:spPr>
          <a:xfrm>
            <a:off x="6172200" y="1825625"/>
            <a:ext cx="5181600" cy="390666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a:extLst>
              <a:ext uri="{FF2B5EF4-FFF2-40B4-BE49-F238E27FC236}">
                <a16:creationId xmlns:a16="http://schemas.microsoft.com/office/drawing/2014/main" id="{62225F9E-ADF7-DAEB-67D5-ECF9D78065FC}"/>
              </a:ext>
            </a:extLst>
          </p:cNvPr>
          <p:cNvPicPr>
            <a:picLocks noChangeAspect="1"/>
          </p:cNvPicPr>
          <p:nvPr userDrawn="1"/>
        </p:nvPicPr>
        <p:blipFill>
          <a:blip r:embed="rId2"/>
          <a:stretch>
            <a:fillRect/>
          </a:stretch>
        </p:blipFill>
        <p:spPr>
          <a:xfrm>
            <a:off x="386576" y="6050942"/>
            <a:ext cx="1130079" cy="472895"/>
          </a:xfrm>
          <a:prstGeom prst="rect">
            <a:avLst/>
          </a:prstGeom>
        </p:spPr>
      </p:pic>
      <p:pic>
        <p:nvPicPr>
          <p:cNvPr id="9" name="Picture 8">
            <a:extLst>
              <a:ext uri="{FF2B5EF4-FFF2-40B4-BE49-F238E27FC236}">
                <a16:creationId xmlns:a16="http://schemas.microsoft.com/office/drawing/2014/main" id="{7084D760-6335-B856-0BA9-98FAFF9A3970}"/>
              </a:ext>
            </a:extLst>
          </p:cNvPr>
          <p:cNvPicPr>
            <a:picLocks noChangeAspect="1"/>
          </p:cNvPicPr>
          <p:nvPr userDrawn="1"/>
        </p:nvPicPr>
        <p:blipFill>
          <a:blip r:embed="rId3"/>
          <a:stretch>
            <a:fillRect/>
          </a:stretch>
        </p:blipFill>
        <p:spPr>
          <a:xfrm>
            <a:off x="9499013" y="-1681108"/>
            <a:ext cx="3263900" cy="3225800"/>
          </a:xfrm>
          <a:prstGeom prst="rect">
            <a:avLst/>
          </a:prstGeom>
        </p:spPr>
      </p:pic>
    </p:spTree>
    <p:extLst>
      <p:ext uri="{BB962C8B-B14F-4D97-AF65-F5344CB8AC3E}">
        <p14:creationId xmlns:p14="http://schemas.microsoft.com/office/powerpoint/2010/main" val="2102458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41F83-CF44-4258-1DE0-A5279061A4D7}"/>
              </a:ext>
            </a:extLst>
          </p:cNvPr>
          <p:cNvSpPr>
            <a:spLocks noGrp="1"/>
          </p:cNvSpPr>
          <p:nvPr>
            <p:ph type="title" hasCustomPrompt="1"/>
          </p:nvPr>
        </p:nvSpPr>
        <p:spPr>
          <a:xfrm>
            <a:off x="839788" y="365125"/>
            <a:ext cx="10515600" cy="1325563"/>
          </a:xfrm>
        </p:spPr>
        <p:txBody>
          <a:bodyPr/>
          <a:lstStyle>
            <a:lvl1pPr>
              <a:defRPr b="1" i="0">
                <a:latin typeface="AvantGarde CE" pitchFamily="82" charset="0"/>
              </a:defRPr>
            </a:lvl1pPr>
          </a:lstStyle>
          <a:p>
            <a:r>
              <a:rPr lang="en-GB" dirty="0"/>
              <a:t>Click to edit title style</a:t>
            </a:r>
          </a:p>
        </p:txBody>
      </p:sp>
      <p:sp>
        <p:nvSpPr>
          <p:cNvPr id="3" name="Text Placeholder 2">
            <a:extLst>
              <a:ext uri="{FF2B5EF4-FFF2-40B4-BE49-F238E27FC236}">
                <a16:creationId xmlns:a16="http://schemas.microsoft.com/office/drawing/2014/main" id="{D2213F5C-89F5-6826-8AFA-AF114D0A1926}"/>
              </a:ext>
            </a:extLst>
          </p:cNvPr>
          <p:cNvSpPr>
            <a:spLocks noGrp="1"/>
          </p:cNvSpPr>
          <p:nvPr>
            <p:ph type="body" idx="1"/>
          </p:nvPr>
        </p:nvSpPr>
        <p:spPr>
          <a:xfrm>
            <a:off x="839788" y="1681163"/>
            <a:ext cx="5157787" cy="823912"/>
          </a:xfrm>
        </p:spPr>
        <p:txBody>
          <a:bodyPr anchor="b"/>
          <a:lstStyle>
            <a:lvl1pPr marL="0" indent="0">
              <a:buNone/>
              <a:defRPr sz="2400" b="0" i="0">
                <a:latin typeface="AVANTGARDE-MEDIUM" pitchFamily="8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023D382C-7AAB-5538-919A-4BCE7A796B64}"/>
              </a:ext>
            </a:extLst>
          </p:cNvPr>
          <p:cNvSpPr>
            <a:spLocks noGrp="1"/>
          </p:cNvSpPr>
          <p:nvPr>
            <p:ph sz="half" idx="2"/>
          </p:nvPr>
        </p:nvSpPr>
        <p:spPr>
          <a:xfrm>
            <a:off x="839788" y="2643388"/>
            <a:ext cx="5157787" cy="31887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3F97E89-569A-A86D-14C3-409CC338ED31}"/>
              </a:ext>
            </a:extLst>
          </p:cNvPr>
          <p:cNvSpPr>
            <a:spLocks noGrp="1"/>
          </p:cNvSpPr>
          <p:nvPr>
            <p:ph type="body" sz="quarter" idx="3"/>
          </p:nvPr>
        </p:nvSpPr>
        <p:spPr>
          <a:xfrm>
            <a:off x="6172200" y="1681163"/>
            <a:ext cx="5183188" cy="823912"/>
          </a:xfrm>
        </p:spPr>
        <p:txBody>
          <a:bodyPr anchor="b"/>
          <a:lstStyle>
            <a:lvl1pPr marL="0" indent="0">
              <a:buNone/>
              <a:defRPr sz="2400" b="0" i="0">
                <a:latin typeface="AVANTGARDE-MEDIUM" pitchFamily="8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E465E69-859B-11D0-1253-4B172DC3E40A}"/>
              </a:ext>
            </a:extLst>
          </p:cNvPr>
          <p:cNvSpPr>
            <a:spLocks noGrp="1"/>
          </p:cNvSpPr>
          <p:nvPr>
            <p:ph sz="quarter" idx="4"/>
          </p:nvPr>
        </p:nvSpPr>
        <p:spPr>
          <a:xfrm>
            <a:off x="6172200" y="2643388"/>
            <a:ext cx="5183188" cy="31887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0" name="Picture 9">
            <a:extLst>
              <a:ext uri="{FF2B5EF4-FFF2-40B4-BE49-F238E27FC236}">
                <a16:creationId xmlns:a16="http://schemas.microsoft.com/office/drawing/2014/main" id="{DD6658BF-BEBE-A4A3-9D49-5FF244F1E470}"/>
              </a:ext>
            </a:extLst>
          </p:cNvPr>
          <p:cNvPicPr>
            <a:picLocks noChangeAspect="1"/>
          </p:cNvPicPr>
          <p:nvPr userDrawn="1"/>
        </p:nvPicPr>
        <p:blipFill>
          <a:blip r:embed="rId2"/>
          <a:stretch>
            <a:fillRect/>
          </a:stretch>
        </p:blipFill>
        <p:spPr>
          <a:xfrm>
            <a:off x="386576" y="6050942"/>
            <a:ext cx="1130079" cy="472895"/>
          </a:xfrm>
          <a:prstGeom prst="rect">
            <a:avLst/>
          </a:prstGeom>
        </p:spPr>
      </p:pic>
      <p:pic>
        <p:nvPicPr>
          <p:cNvPr id="12" name="Picture 11">
            <a:extLst>
              <a:ext uri="{FF2B5EF4-FFF2-40B4-BE49-F238E27FC236}">
                <a16:creationId xmlns:a16="http://schemas.microsoft.com/office/drawing/2014/main" id="{13E3E30C-B36F-67A6-24E6-FF547B4ED780}"/>
              </a:ext>
            </a:extLst>
          </p:cNvPr>
          <p:cNvPicPr>
            <a:picLocks noChangeAspect="1"/>
          </p:cNvPicPr>
          <p:nvPr userDrawn="1"/>
        </p:nvPicPr>
        <p:blipFill>
          <a:blip r:embed="rId3"/>
          <a:stretch>
            <a:fillRect/>
          </a:stretch>
        </p:blipFill>
        <p:spPr>
          <a:xfrm>
            <a:off x="9499013" y="-1681108"/>
            <a:ext cx="3263900" cy="3225800"/>
          </a:xfrm>
          <a:prstGeom prst="rect">
            <a:avLst/>
          </a:prstGeom>
        </p:spPr>
      </p:pic>
    </p:spTree>
    <p:extLst>
      <p:ext uri="{BB962C8B-B14F-4D97-AF65-F5344CB8AC3E}">
        <p14:creationId xmlns:p14="http://schemas.microsoft.com/office/powerpoint/2010/main" val="3905324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py with photo">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9BED209-E8A8-90A3-FE87-30BBBD94CD22}"/>
              </a:ext>
            </a:extLst>
          </p:cNvPr>
          <p:cNvPicPr>
            <a:picLocks noChangeAspect="1"/>
          </p:cNvPicPr>
          <p:nvPr userDrawn="1"/>
        </p:nvPicPr>
        <p:blipFill>
          <a:blip r:embed="rId2"/>
          <a:stretch>
            <a:fillRect/>
          </a:stretch>
        </p:blipFill>
        <p:spPr>
          <a:xfrm>
            <a:off x="6876602" y="849660"/>
            <a:ext cx="4623139" cy="4687266"/>
          </a:xfrm>
          <a:prstGeom prst="rect">
            <a:avLst/>
          </a:prstGeom>
          <a:ln>
            <a:noFill/>
          </a:ln>
        </p:spPr>
      </p:pic>
      <p:sp>
        <p:nvSpPr>
          <p:cNvPr id="12" name="Picture Placeholder 11">
            <a:extLst>
              <a:ext uri="{FF2B5EF4-FFF2-40B4-BE49-F238E27FC236}">
                <a16:creationId xmlns:a16="http://schemas.microsoft.com/office/drawing/2014/main" id="{7A32C0C5-88A2-A24C-DF26-051D5EFEFD46}"/>
              </a:ext>
            </a:extLst>
          </p:cNvPr>
          <p:cNvSpPr>
            <a:spLocks noGrp="1"/>
          </p:cNvSpPr>
          <p:nvPr>
            <p:ph type="pic" sz="quarter" idx="13"/>
          </p:nvPr>
        </p:nvSpPr>
        <p:spPr>
          <a:xfrm>
            <a:off x="7035919" y="1007151"/>
            <a:ext cx="4316293" cy="4376164"/>
          </a:xfrm>
          <a:prstGeom prst="ellipse">
            <a:avLst/>
          </a:prstGeom>
          <a:ln w="19050">
            <a:noFill/>
          </a:ln>
        </p:spPr>
        <p:txBody>
          <a:bodyPr/>
          <a:lstStyle/>
          <a:p>
            <a:endParaRPr lang="en-US" dirty="0"/>
          </a:p>
        </p:txBody>
      </p:sp>
      <p:sp>
        <p:nvSpPr>
          <p:cNvPr id="2" name="Title 1">
            <a:extLst>
              <a:ext uri="{FF2B5EF4-FFF2-40B4-BE49-F238E27FC236}">
                <a16:creationId xmlns:a16="http://schemas.microsoft.com/office/drawing/2014/main" id="{BF1C9A28-F7D1-B3A7-5FFE-ABD3BC5F04C4}"/>
              </a:ext>
            </a:extLst>
          </p:cNvPr>
          <p:cNvSpPr>
            <a:spLocks noGrp="1"/>
          </p:cNvSpPr>
          <p:nvPr>
            <p:ph type="title"/>
          </p:nvPr>
        </p:nvSpPr>
        <p:spPr>
          <a:xfrm>
            <a:off x="839788" y="457200"/>
            <a:ext cx="3932237" cy="1600200"/>
          </a:xfrm>
        </p:spPr>
        <p:txBody>
          <a:bodyPr anchor="b"/>
          <a:lstStyle>
            <a:lvl1pPr>
              <a:lnSpc>
                <a:spcPct val="100000"/>
              </a:lnSpc>
              <a:defRPr sz="3200" b="1" i="0">
                <a:latin typeface="ITC Avant Garde Gothic" pitchFamily="82" charset="0"/>
              </a:defRPr>
            </a:lvl1pPr>
          </a:lstStyle>
          <a:p>
            <a:r>
              <a:rPr lang="en-GB" dirty="0"/>
              <a:t>Click to edit Master title style</a:t>
            </a:r>
          </a:p>
        </p:txBody>
      </p:sp>
      <p:sp>
        <p:nvSpPr>
          <p:cNvPr id="4" name="Text Placeholder 3">
            <a:extLst>
              <a:ext uri="{FF2B5EF4-FFF2-40B4-BE49-F238E27FC236}">
                <a16:creationId xmlns:a16="http://schemas.microsoft.com/office/drawing/2014/main" id="{0165CE6F-76AF-069C-B9B8-ED7349D7C968}"/>
              </a:ext>
            </a:extLst>
          </p:cNvPr>
          <p:cNvSpPr>
            <a:spLocks noGrp="1"/>
          </p:cNvSpPr>
          <p:nvPr>
            <p:ph type="body" sz="half" idx="2"/>
          </p:nvPr>
        </p:nvSpPr>
        <p:spPr>
          <a:xfrm>
            <a:off x="839788" y="2180616"/>
            <a:ext cx="4886053" cy="33849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18" name="Picture 17">
            <a:extLst>
              <a:ext uri="{FF2B5EF4-FFF2-40B4-BE49-F238E27FC236}">
                <a16:creationId xmlns:a16="http://schemas.microsoft.com/office/drawing/2014/main" id="{F7675927-5ADE-F55C-9036-4C8E899E9B9A}"/>
              </a:ext>
            </a:extLst>
          </p:cNvPr>
          <p:cNvPicPr>
            <a:picLocks noChangeAspect="1"/>
          </p:cNvPicPr>
          <p:nvPr userDrawn="1"/>
        </p:nvPicPr>
        <p:blipFill>
          <a:blip r:embed="rId3"/>
          <a:stretch>
            <a:fillRect/>
          </a:stretch>
        </p:blipFill>
        <p:spPr>
          <a:xfrm>
            <a:off x="3852968" y="-1641065"/>
            <a:ext cx="3263900" cy="3225800"/>
          </a:xfrm>
          <a:prstGeom prst="rect">
            <a:avLst/>
          </a:prstGeom>
        </p:spPr>
      </p:pic>
      <p:pic>
        <p:nvPicPr>
          <p:cNvPr id="20" name="Picture 19">
            <a:extLst>
              <a:ext uri="{FF2B5EF4-FFF2-40B4-BE49-F238E27FC236}">
                <a16:creationId xmlns:a16="http://schemas.microsoft.com/office/drawing/2014/main" id="{A27F7B76-492F-985F-1513-18A2E8D32478}"/>
              </a:ext>
            </a:extLst>
          </p:cNvPr>
          <p:cNvPicPr>
            <a:picLocks noChangeAspect="1"/>
          </p:cNvPicPr>
          <p:nvPr userDrawn="1"/>
        </p:nvPicPr>
        <p:blipFill>
          <a:blip r:embed="rId4"/>
          <a:stretch>
            <a:fillRect/>
          </a:stretch>
        </p:blipFill>
        <p:spPr>
          <a:xfrm>
            <a:off x="386576" y="6050942"/>
            <a:ext cx="1130079" cy="472895"/>
          </a:xfrm>
          <a:prstGeom prst="rect">
            <a:avLst/>
          </a:prstGeom>
        </p:spPr>
      </p:pic>
      <p:pic>
        <p:nvPicPr>
          <p:cNvPr id="19" name="Picture 18">
            <a:extLst>
              <a:ext uri="{FF2B5EF4-FFF2-40B4-BE49-F238E27FC236}">
                <a16:creationId xmlns:a16="http://schemas.microsoft.com/office/drawing/2014/main" id="{38F447D8-B542-F7FC-4596-31AA3E9A261F}"/>
              </a:ext>
            </a:extLst>
          </p:cNvPr>
          <p:cNvPicPr>
            <a:picLocks noChangeAspect="1"/>
          </p:cNvPicPr>
          <p:nvPr userDrawn="1"/>
        </p:nvPicPr>
        <p:blipFill>
          <a:blip r:embed="rId5"/>
          <a:stretch>
            <a:fillRect/>
          </a:stretch>
        </p:blipFill>
        <p:spPr>
          <a:xfrm>
            <a:off x="8882779" y="3367704"/>
            <a:ext cx="3198973" cy="3198973"/>
          </a:xfrm>
          <a:prstGeom prst="rect">
            <a:avLst/>
          </a:prstGeom>
        </p:spPr>
      </p:pic>
    </p:spTree>
    <p:extLst>
      <p:ext uri="{BB962C8B-B14F-4D97-AF65-F5344CB8AC3E}">
        <p14:creationId xmlns:p14="http://schemas.microsoft.com/office/powerpoint/2010/main" val="26758845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1F37D6-321F-CD08-FEAD-FAB8D1B2A5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B2AA0AB-35EB-19EE-B413-8F4CDA9A0A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1303037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6" r:id="rId4"/>
    <p:sldLayoutId id="2147483665" r:id="rId5"/>
    <p:sldLayoutId id="2147483650" r:id="rId6"/>
    <p:sldLayoutId id="2147483652" r:id="rId7"/>
    <p:sldLayoutId id="2147483653" r:id="rId8"/>
    <p:sldLayoutId id="2147483656" r:id="rId9"/>
    <p:sldLayoutId id="2147483677" r:id="rId10"/>
    <p:sldLayoutId id="2147483673" r:id="rId11"/>
    <p:sldLayoutId id="2147483674" r:id="rId12"/>
    <p:sldLayoutId id="2147483675" r:id="rId13"/>
    <p:sldLayoutId id="2147483676" r:id="rId14"/>
    <p:sldLayoutId id="2147483654" r:id="rId15"/>
    <p:sldLayoutId id="2147483663" r:id="rId16"/>
    <p:sldLayoutId id="2147483655" r:id="rId17"/>
    <p:sldLayoutId id="2147483667" r:id="rId18"/>
    <p:sldLayoutId id="2147483661" r:id="rId19"/>
    <p:sldLayoutId id="2147483662" r:id="rId20"/>
    <p:sldLayoutId id="2147483668" r:id="rId21"/>
    <p:sldLayoutId id="2147483670" r:id="rId22"/>
    <p:sldLayoutId id="2147483669" r:id="rId23"/>
    <p:sldLayoutId id="2147483672" r:id="rId24"/>
    <p:sldLayoutId id="2147483671" r:id="rId25"/>
    <p:sldLayoutId id="2147483664" r:id="rId26"/>
  </p:sldLayoutIdLst>
  <p:txStyles>
    <p:titleStyle>
      <a:lvl1pPr algn="l" defTabSz="914400" rtl="0" eaLnBrk="1" latinLnBrk="0" hangingPunct="1">
        <a:lnSpc>
          <a:spcPct val="90000"/>
        </a:lnSpc>
        <a:spcBef>
          <a:spcPct val="0"/>
        </a:spcBef>
        <a:buNone/>
        <a:defRPr sz="4400" kern="1200">
          <a:solidFill>
            <a:schemeClr val="tx1"/>
          </a:solidFill>
          <a:latin typeface="AvantGarde CE" pitchFamily="82" charset="0"/>
          <a:ea typeface="+mj-ea"/>
          <a:cs typeface="+mj-cs"/>
        </a:defRPr>
      </a:lvl1pPr>
    </p:titleStyle>
    <p:bodyStyle>
      <a:lvl1pPr marL="228600" indent="-228600" algn="l" defTabSz="914400" rtl="0" eaLnBrk="1" latinLnBrk="0" hangingPunct="1">
        <a:lnSpc>
          <a:spcPct val="100000"/>
        </a:lnSpc>
        <a:spcBef>
          <a:spcPts val="1000"/>
        </a:spcBef>
        <a:buFont typeface="Courier New" panose="02070309020205020404" pitchFamily="49" charset="0"/>
        <a:buChar char="o"/>
        <a:defRPr sz="2800" kern="1200">
          <a:solidFill>
            <a:schemeClr val="tx1"/>
          </a:solidFill>
          <a:latin typeface="AvantGarde CE" pitchFamily="82" charset="0"/>
          <a:ea typeface="+mn-ea"/>
          <a:cs typeface="+mn-cs"/>
        </a:defRPr>
      </a:lvl1pPr>
      <a:lvl2pPr marL="685800" indent="-228600" algn="l" defTabSz="914400" rtl="0" eaLnBrk="1" latinLnBrk="0" hangingPunct="1">
        <a:lnSpc>
          <a:spcPct val="100000"/>
        </a:lnSpc>
        <a:spcBef>
          <a:spcPts val="500"/>
        </a:spcBef>
        <a:buFont typeface="Courier New" panose="02070309020205020404" pitchFamily="49" charset="0"/>
        <a:buChar char="o"/>
        <a:defRPr sz="2400" kern="1200">
          <a:solidFill>
            <a:schemeClr val="tx1"/>
          </a:solidFill>
          <a:latin typeface="AvantGarde CE" pitchFamily="82" charset="0"/>
          <a:ea typeface="+mn-ea"/>
          <a:cs typeface="+mn-cs"/>
        </a:defRPr>
      </a:lvl2pPr>
      <a:lvl3pPr marL="1143000" indent="-228600" algn="l" defTabSz="914400" rtl="0" eaLnBrk="1" latinLnBrk="0" hangingPunct="1">
        <a:lnSpc>
          <a:spcPct val="100000"/>
        </a:lnSpc>
        <a:spcBef>
          <a:spcPts val="500"/>
        </a:spcBef>
        <a:buFont typeface="Courier New" panose="02070309020205020404" pitchFamily="49" charset="0"/>
        <a:buChar char="o"/>
        <a:defRPr sz="2000" kern="1200">
          <a:solidFill>
            <a:schemeClr val="tx1"/>
          </a:solidFill>
          <a:latin typeface="AvantGarde CE" pitchFamily="82" charset="0"/>
          <a:ea typeface="+mn-ea"/>
          <a:cs typeface="+mn-cs"/>
        </a:defRPr>
      </a:lvl3pPr>
      <a:lvl4pPr marL="1600200" indent="-228600" algn="l" defTabSz="914400" rtl="0" eaLnBrk="1" latinLnBrk="0" hangingPunct="1">
        <a:lnSpc>
          <a:spcPct val="100000"/>
        </a:lnSpc>
        <a:spcBef>
          <a:spcPts val="500"/>
        </a:spcBef>
        <a:buFont typeface="Courier New" panose="02070309020205020404" pitchFamily="49" charset="0"/>
        <a:buChar char="o"/>
        <a:defRPr sz="1800" kern="1200">
          <a:solidFill>
            <a:schemeClr val="tx1"/>
          </a:solidFill>
          <a:latin typeface="AvantGarde CE" pitchFamily="82" charset="0"/>
          <a:ea typeface="+mn-ea"/>
          <a:cs typeface="+mn-cs"/>
        </a:defRPr>
      </a:lvl4pPr>
      <a:lvl5pPr marL="2057400" indent="-228600" algn="l" defTabSz="914400" rtl="0" eaLnBrk="1" latinLnBrk="0" hangingPunct="1">
        <a:lnSpc>
          <a:spcPct val="100000"/>
        </a:lnSpc>
        <a:spcBef>
          <a:spcPts val="500"/>
        </a:spcBef>
        <a:buFont typeface="Courier New" panose="02070309020205020404" pitchFamily="49" charset="0"/>
        <a:buChar char="o"/>
        <a:defRPr sz="1800" kern="1200">
          <a:solidFill>
            <a:schemeClr val="tx1"/>
          </a:solidFill>
          <a:latin typeface="AvantGarde CE" pitchFamily="8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11_4EAC53E9.xml"/><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7.emf"/><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16_215C6C17.xml"/><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1.emf"/><Relationship Id="rId5" Type="http://schemas.openxmlformats.org/officeDocument/2006/relationships/image" Target="../media/image3.emf"/><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65183-EF0F-39E5-9C65-4891C26DDA75}"/>
              </a:ext>
            </a:extLst>
          </p:cNvPr>
          <p:cNvSpPr>
            <a:spLocks noGrp="1"/>
          </p:cNvSpPr>
          <p:nvPr>
            <p:ph type="ctrTitle"/>
          </p:nvPr>
        </p:nvSpPr>
        <p:spPr/>
        <p:txBody>
          <a:bodyPr/>
          <a:lstStyle/>
          <a:p>
            <a:r>
              <a:rPr lang="en-GB" dirty="0">
                <a:latin typeface="Arial" panose="020B0604020202020204" pitchFamily="34" charset="0"/>
                <a:cs typeface="Arial" panose="020B0604020202020204" pitchFamily="34" charset="0"/>
              </a:rPr>
              <a:t>Detecting Air Pollution</a:t>
            </a:r>
          </a:p>
        </p:txBody>
      </p:sp>
    </p:spTree>
    <p:extLst>
      <p:ext uri="{BB962C8B-B14F-4D97-AF65-F5344CB8AC3E}">
        <p14:creationId xmlns:p14="http://schemas.microsoft.com/office/powerpoint/2010/main" val="2590404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looking through a microscope&#10;&#10;Description automatically generated">
            <a:extLst>
              <a:ext uri="{FF2B5EF4-FFF2-40B4-BE49-F238E27FC236}">
                <a16:creationId xmlns:a16="http://schemas.microsoft.com/office/drawing/2014/main" id="{DFCCED13-1C66-F944-0F84-F7B20D3ABC52}"/>
              </a:ext>
            </a:extLst>
          </p:cNvPr>
          <p:cNvPicPr>
            <a:picLocks noGrp="1" noChangeAspect="1"/>
          </p:cNvPicPr>
          <p:nvPr>
            <p:ph type="pic" sz="quarter" idx="13"/>
          </p:nvPr>
        </p:nvPicPr>
        <p:blipFill>
          <a:blip r:embed="rId4"/>
          <a:srcRect l="22253" r="22253"/>
          <a:stretch>
            <a:fillRect/>
          </a:stretch>
        </p:blipFill>
        <p:spPr/>
      </p:pic>
      <p:sp>
        <p:nvSpPr>
          <p:cNvPr id="2" name="Title 1">
            <a:extLst>
              <a:ext uri="{FF2B5EF4-FFF2-40B4-BE49-F238E27FC236}">
                <a16:creationId xmlns:a16="http://schemas.microsoft.com/office/drawing/2014/main" id="{44965183-EF0F-39E5-9C65-4891C26DDA75}"/>
              </a:ext>
            </a:extLst>
          </p:cNvPr>
          <p:cNvSpPr>
            <a:spLocks noGrp="1"/>
          </p:cNvSpPr>
          <p:nvPr>
            <p:ph type="title"/>
          </p:nvPr>
        </p:nvSpPr>
        <p:spPr>
          <a:xfrm>
            <a:off x="983008" y="1654469"/>
            <a:ext cx="5112992" cy="2218908"/>
          </a:xfrm>
        </p:spPr>
        <p:txBody>
          <a:bodyPr>
            <a:normAutofit/>
          </a:bodyPr>
          <a:lstStyle/>
          <a:p>
            <a:r>
              <a:rPr lang="en-GB" dirty="0">
                <a:latin typeface="Arial" panose="020B0604020202020204" pitchFamily="34" charset="0"/>
                <a:cs typeface="Arial" panose="020B0604020202020204" pitchFamily="34" charset="0"/>
              </a:rPr>
              <a:t>How can Scientists Detect Air Pollution?</a:t>
            </a:r>
          </a:p>
        </p:txBody>
      </p:sp>
      <p:pic>
        <p:nvPicPr>
          <p:cNvPr id="3" name="Picture 2">
            <a:extLst>
              <a:ext uri="{FF2B5EF4-FFF2-40B4-BE49-F238E27FC236}">
                <a16:creationId xmlns:a16="http://schemas.microsoft.com/office/drawing/2014/main" id="{D2910C2D-AD8A-E441-8893-27730C375BE7}"/>
              </a:ext>
            </a:extLst>
          </p:cNvPr>
          <p:cNvPicPr>
            <a:picLocks noChangeAspect="1"/>
          </p:cNvPicPr>
          <p:nvPr/>
        </p:nvPicPr>
        <p:blipFill>
          <a:blip r:embed="rId5"/>
          <a:stretch>
            <a:fillRect/>
          </a:stretch>
        </p:blipFill>
        <p:spPr>
          <a:xfrm>
            <a:off x="8882779" y="3367704"/>
            <a:ext cx="3198973" cy="3198973"/>
          </a:xfrm>
          <a:prstGeom prst="rect">
            <a:avLst/>
          </a:prstGeom>
        </p:spPr>
      </p:pic>
    </p:spTree>
    <p:extLst>
      <p:ext uri="{BB962C8B-B14F-4D97-AF65-F5344CB8AC3E}">
        <p14:creationId xmlns:p14="http://schemas.microsoft.com/office/powerpoint/2010/main" val="1319916521"/>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99CDB-3081-125B-2246-C93758AF2AB6}"/>
              </a:ext>
            </a:extLst>
          </p:cNvPr>
          <p:cNvSpPr>
            <a:spLocks noGrp="1"/>
          </p:cNvSpPr>
          <p:nvPr>
            <p:ph type="title"/>
          </p:nvPr>
        </p:nvSpPr>
        <p:spPr/>
        <p:txBody>
          <a:bodyPr>
            <a:normAutofit/>
          </a:bodyPr>
          <a:lstStyle/>
          <a:p>
            <a:r>
              <a:rPr lang="en-GB" sz="3200" b="1" dirty="0">
                <a:latin typeface="Arial" panose="020B0604020202020204" pitchFamily="34" charset="0"/>
                <a:cs typeface="Arial" panose="020B0604020202020204" pitchFamily="34" charset="0"/>
              </a:rPr>
              <a:t>What can you recall? </a:t>
            </a:r>
          </a:p>
        </p:txBody>
      </p:sp>
      <p:sp>
        <p:nvSpPr>
          <p:cNvPr id="3" name="Content Placeholder 2">
            <a:extLst>
              <a:ext uri="{FF2B5EF4-FFF2-40B4-BE49-F238E27FC236}">
                <a16:creationId xmlns:a16="http://schemas.microsoft.com/office/drawing/2014/main" id="{CF8591C4-ED41-7D3E-ECE2-6CFEB57E17B0}"/>
              </a:ext>
            </a:extLst>
          </p:cNvPr>
          <p:cNvSpPr>
            <a:spLocks noGrp="1"/>
          </p:cNvSpPr>
          <p:nvPr>
            <p:ph idx="1"/>
          </p:nvPr>
        </p:nvSpPr>
        <p:spPr>
          <a:xfrm>
            <a:off x="838200" y="1825625"/>
            <a:ext cx="5809735" cy="3822903"/>
          </a:xfrm>
        </p:spPr>
        <p:txBody>
          <a:bodyPr>
            <a:normAutofit/>
          </a:bodyPr>
          <a:lstStyle/>
          <a:p>
            <a:pPr>
              <a:buFont typeface="Arial" panose="020B0604020202020204" pitchFamily="34" charset="0"/>
              <a:buChar char="•"/>
            </a:pPr>
            <a:r>
              <a:rPr lang="en-GB" sz="2000" dirty="0">
                <a:latin typeface="Arial" panose="020B0604020202020204" pitchFamily="34" charset="0"/>
                <a:cs typeface="Arial" panose="020B0604020202020204" pitchFamily="34" charset="0"/>
              </a:rPr>
              <a:t>Where are particulates </a:t>
            </a:r>
            <a:r>
              <a:rPr lang="en-GB" sz="2000" b="1" dirty="0">
                <a:latin typeface="Arial" panose="020B0604020202020204" pitchFamily="34" charset="0"/>
                <a:cs typeface="Arial" panose="020B0604020202020204" pitchFamily="34" charset="0"/>
              </a:rPr>
              <a:t>more present</a:t>
            </a:r>
            <a:r>
              <a:rPr lang="en-GB" sz="2000" dirty="0">
                <a:latin typeface="Arial" panose="020B0604020202020204" pitchFamily="34" charset="0"/>
                <a:cs typeface="Arial" panose="020B0604020202020204" pitchFamily="34" charset="0"/>
              </a:rPr>
              <a:t>? </a:t>
            </a:r>
          </a:p>
          <a:p>
            <a:pPr>
              <a:buFont typeface="Arial" panose="020B0604020202020204" pitchFamily="34" charset="0"/>
              <a:buChar char="•"/>
            </a:pPr>
            <a:r>
              <a:rPr lang="en-GB" sz="2000" dirty="0">
                <a:latin typeface="Arial" panose="020B0604020202020204" pitchFamily="34" charset="0"/>
                <a:cs typeface="Arial" panose="020B0604020202020204" pitchFamily="34" charset="0"/>
              </a:rPr>
              <a:t>What are the </a:t>
            </a:r>
            <a:r>
              <a:rPr lang="en-GB" sz="2000" b="1" dirty="0">
                <a:latin typeface="Arial" panose="020B0604020202020204" pitchFamily="34" charset="0"/>
                <a:cs typeface="Arial" panose="020B0604020202020204" pitchFamily="34" charset="0"/>
              </a:rPr>
              <a:t>health risks </a:t>
            </a:r>
            <a:r>
              <a:rPr lang="en-GB" sz="2000" dirty="0">
                <a:latin typeface="Arial" panose="020B0604020202020204" pitchFamily="34" charset="0"/>
                <a:cs typeface="Arial" panose="020B0604020202020204" pitchFamily="34" charset="0"/>
              </a:rPr>
              <a:t>of particulates? </a:t>
            </a:r>
          </a:p>
        </p:txBody>
      </p:sp>
      <p:pic>
        <p:nvPicPr>
          <p:cNvPr id="4" name="Content Placeholder 4">
            <a:extLst>
              <a:ext uri="{FF2B5EF4-FFF2-40B4-BE49-F238E27FC236}">
                <a16:creationId xmlns:a16="http://schemas.microsoft.com/office/drawing/2014/main" id="{0C5B1406-FFCC-72E8-D8D7-219F1EBD85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50627" y="1825625"/>
            <a:ext cx="3690373" cy="4379243"/>
          </a:xfrm>
          <a:prstGeom prst="rect">
            <a:avLst/>
          </a:prstGeom>
        </p:spPr>
      </p:pic>
    </p:spTree>
    <p:extLst>
      <p:ext uri="{BB962C8B-B14F-4D97-AF65-F5344CB8AC3E}">
        <p14:creationId xmlns:p14="http://schemas.microsoft.com/office/powerpoint/2010/main" val="1504133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city&#10;&#10;Description automatically generated">
            <a:extLst>
              <a:ext uri="{FF2B5EF4-FFF2-40B4-BE49-F238E27FC236}">
                <a16:creationId xmlns:a16="http://schemas.microsoft.com/office/drawing/2014/main" id="{139BA187-89DF-1653-7870-74A85E343707}"/>
              </a:ext>
            </a:extLst>
          </p:cNvPr>
          <p:cNvPicPr>
            <a:picLocks noChangeAspect="1"/>
          </p:cNvPicPr>
          <p:nvPr/>
        </p:nvPicPr>
        <p:blipFill rotWithShape="1">
          <a:blip r:embed="rId3"/>
          <a:srcRect t="7511" b="7511"/>
          <a:stretch/>
        </p:blipFill>
        <p:spPr>
          <a:xfrm>
            <a:off x="0" y="0"/>
            <a:ext cx="12192000" cy="6858000"/>
          </a:xfrm>
          <a:prstGeom prst="rect">
            <a:avLst/>
          </a:prstGeom>
        </p:spPr>
      </p:pic>
    </p:spTree>
    <p:extLst>
      <p:ext uri="{BB962C8B-B14F-4D97-AF65-F5344CB8AC3E}">
        <p14:creationId xmlns:p14="http://schemas.microsoft.com/office/powerpoint/2010/main" val="4041877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aph of a number of different colored lines&#10;&#10;Description automatically generated">
            <a:extLst>
              <a:ext uri="{FF2B5EF4-FFF2-40B4-BE49-F238E27FC236}">
                <a16:creationId xmlns:a16="http://schemas.microsoft.com/office/drawing/2014/main" id="{342D7166-7E2D-0496-F96B-C12AC0BB7F14}"/>
              </a:ext>
            </a:extLst>
          </p:cNvPr>
          <p:cNvPicPr>
            <a:picLocks noGrp="1" noChangeAspect="1"/>
          </p:cNvPicPr>
          <p:nvPr>
            <p:ph type="pic" sz="quarter" idx="13"/>
          </p:nvPr>
        </p:nvPicPr>
        <p:blipFill>
          <a:blip r:embed="rId3"/>
          <a:srcRect l="16127" r="16127"/>
          <a:stretch/>
        </p:blipFill>
        <p:spPr/>
      </p:pic>
      <p:sp>
        <p:nvSpPr>
          <p:cNvPr id="3" name="Title 2">
            <a:extLst>
              <a:ext uri="{FF2B5EF4-FFF2-40B4-BE49-F238E27FC236}">
                <a16:creationId xmlns:a16="http://schemas.microsoft.com/office/drawing/2014/main" id="{C19631BF-E3F3-D4EE-5A51-B35EB63D0F4B}"/>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Air Pollution Data</a:t>
            </a:r>
          </a:p>
        </p:txBody>
      </p:sp>
      <p:sp>
        <p:nvSpPr>
          <p:cNvPr id="4" name="Text Placeholder 3">
            <a:extLst>
              <a:ext uri="{FF2B5EF4-FFF2-40B4-BE49-F238E27FC236}">
                <a16:creationId xmlns:a16="http://schemas.microsoft.com/office/drawing/2014/main" id="{18C87DA0-DFA1-CBB8-D4E9-F47ED3A9D73A}"/>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What does the data show? </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Why might the data vary at each different collection point? </a:t>
            </a:r>
          </a:p>
        </p:txBody>
      </p:sp>
    </p:spTree>
    <p:extLst>
      <p:ext uri="{BB962C8B-B14F-4D97-AF65-F5344CB8AC3E}">
        <p14:creationId xmlns:p14="http://schemas.microsoft.com/office/powerpoint/2010/main" val="3193190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67753EB-DA50-0321-4E5A-73BFDFE5BC7A}"/>
              </a:ext>
            </a:extLst>
          </p:cNvPr>
          <p:cNvPicPr>
            <a:picLocks noGrp="1" noChangeAspect="1"/>
          </p:cNvPicPr>
          <p:nvPr>
            <p:ph type="pic" sz="quarter" idx="13"/>
          </p:nvPr>
        </p:nvPicPr>
        <p:blipFill rotWithShape="1">
          <a:blip r:embed="rId4"/>
          <a:srcRect l="2886" r="2886"/>
          <a:stretch/>
        </p:blipFill>
        <p:spPr/>
      </p:pic>
      <p:sp>
        <p:nvSpPr>
          <p:cNvPr id="3" name="Title 2">
            <a:extLst>
              <a:ext uri="{FF2B5EF4-FFF2-40B4-BE49-F238E27FC236}">
                <a16:creationId xmlns:a16="http://schemas.microsoft.com/office/drawing/2014/main" id="{C19631BF-E3F3-D4EE-5A51-B35EB63D0F4B}"/>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Air Pollution in Wigan and Leigh</a:t>
            </a:r>
          </a:p>
        </p:txBody>
      </p:sp>
      <p:sp>
        <p:nvSpPr>
          <p:cNvPr id="4" name="Text Placeholder 3">
            <a:extLst>
              <a:ext uri="{FF2B5EF4-FFF2-40B4-BE49-F238E27FC236}">
                <a16:creationId xmlns:a16="http://schemas.microsoft.com/office/drawing/2014/main" id="{18C87DA0-DFA1-CBB8-D4E9-F47ED3A9D73A}"/>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GB" sz="2000" b="1" dirty="0">
                <a:latin typeface="Arial" panose="020B0604020202020204" pitchFamily="34" charset="0"/>
                <a:cs typeface="Arial" panose="020B0604020202020204" pitchFamily="34" charset="0"/>
              </a:rPr>
              <a:t>Analyse</a:t>
            </a:r>
            <a:r>
              <a:rPr lang="en-GB" sz="2000" dirty="0">
                <a:latin typeface="Arial" panose="020B0604020202020204" pitchFamily="34" charset="0"/>
                <a:cs typeface="Arial" panose="020B0604020202020204" pitchFamily="34" charset="0"/>
              </a:rPr>
              <a:t> the air quality data and </a:t>
            </a:r>
            <a:r>
              <a:rPr lang="en-GB" sz="2000" b="1" dirty="0">
                <a:latin typeface="Arial" panose="020B0604020202020204" pitchFamily="34" charset="0"/>
                <a:cs typeface="Arial" panose="020B0604020202020204" pitchFamily="34" charset="0"/>
              </a:rPr>
              <a:t>compare</a:t>
            </a:r>
            <a:r>
              <a:rPr lang="en-GB" sz="2000" dirty="0">
                <a:latin typeface="Arial" panose="020B0604020202020204" pitchFamily="34" charset="0"/>
                <a:cs typeface="Arial" panose="020B0604020202020204" pitchFamily="34" charset="0"/>
              </a:rPr>
              <a:t> the four locations. </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What does the data show? </a:t>
            </a:r>
          </a:p>
        </p:txBody>
      </p:sp>
    </p:spTree>
    <p:extLst>
      <p:ext uri="{BB962C8B-B14F-4D97-AF65-F5344CB8AC3E}">
        <p14:creationId xmlns:p14="http://schemas.microsoft.com/office/powerpoint/2010/main" val="559705111"/>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7">
            <a:extLst>
              <a:ext uri="{FF2B5EF4-FFF2-40B4-BE49-F238E27FC236}">
                <a16:creationId xmlns:a16="http://schemas.microsoft.com/office/drawing/2014/main" id="{2F84CAF8-D575-5281-6DB7-E7FD48BCA77C}"/>
              </a:ext>
            </a:extLst>
          </p:cNvPr>
          <p:cNvPicPr>
            <a:picLocks noGrp="1" noChangeAspect="1"/>
          </p:cNvPicPr>
          <p:nvPr>
            <p:ph type="pic" sz="quarter" idx="13"/>
          </p:nvPr>
        </p:nvPicPr>
        <p:blipFill rotWithShape="1">
          <a:blip r:embed="rId3"/>
          <a:srcRect l="16829" t="2683" r="10906" b="20633"/>
          <a:stretch/>
        </p:blipFill>
        <p:spPr>
          <a:xfrm>
            <a:off x="8482315" y="1079539"/>
            <a:ext cx="4452138" cy="4513894"/>
          </a:xfrm>
        </p:spPr>
      </p:pic>
      <p:sp>
        <p:nvSpPr>
          <p:cNvPr id="5" name="Title 2">
            <a:extLst>
              <a:ext uri="{FF2B5EF4-FFF2-40B4-BE49-F238E27FC236}">
                <a16:creationId xmlns:a16="http://schemas.microsoft.com/office/drawing/2014/main" id="{173FE189-8491-36B9-1190-5954DBFB57E2}"/>
              </a:ext>
            </a:extLst>
          </p:cNvPr>
          <p:cNvSpPr>
            <a:spLocks noGrp="1"/>
          </p:cNvSpPr>
          <p:nvPr>
            <p:ph type="title"/>
          </p:nvPr>
        </p:nvSpPr>
        <p:spPr>
          <a:xfrm>
            <a:off x="830644" y="1736286"/>
            <a:ext cx="4097972" cy="1600200"/>
          </a:xfrm>
        </p:spPr>
        <p:txBody>
          <a:bodyPr>
            <a:normAutofit/>
          </a:bodyPr>
          <a:lstStyle/>
          <a:p>
            <a:r>
              <a:rPr lang="en-GB" sz="3200" dirty="0">
                <a:solidFill>
                  <a:srgbClr val="FFFFFF"/>
                </a:solidFill>
                <a:latin typeface="Arial" panose="020B0604020202020204" pitchFamily="34" charset="0"/>
                <a:cs typeface="Arial" panose="020B0604020202020204" pitchFamily="34" charset="0"/>
              </a:rPr>
              <a:t>Air Pollution in Wigan and Leigh</a:t>
            </a:r>
          </a:p>
        </p:txBody>
      </p:sp>
      <p:sp>
        <p:nvSpPr>
          <p:cNvPr id="6" name="Text Placeholder 3">
            <a:extLst>
              <a:ext uri="{FF2B5EF4-FFF2-40B4-BE49-F238E27FC236}">
                <a16:creationId xmlns:a16="http://schemas.microsoft.com/office/drawing/2014/main" id="{0C886079-6C41-0655-5ECE-C56733FEF194}"/>
              </a:ext>
            </a:extLst>
          </p:cNvPr>
          <p:cNvSpPr txBox="1">
            <a:spLocks/>
          </p:cNvSpPr>
          <p:nvPr/>
        </p:nvSpPr>
        <p:spPr>
          <a:xfrm>
            <a:off x="830644" y="3232176"/>
            <a:ext cx="4774628" cy="1600201"/>
          </a:xfrm>
          <a:prstGeom prst="rect">
            <a:avLst/>
          </a:prstGeom>
        </p:spPr>
        <p:txBody>
          <a:bodyPr>
            <a:normAutofit/>
          </a:bodyPr>
          <a:lstStyle>
            <a:lvl1pPr marL="228600" indent="-228600" algn="l" defTabSz="914400" rtl="0" eaLnBrk="1" latinLnBrk="0" hangingPunct="1">
              <a:lnSpc>
                <a:spcPct val="100000"/>
              </a:lnSpc>
              <a:spcBef>
                <a:spcPts val="1000"/>
              </a:spcBef>
              <a:buFont typeface="Courier New" panose="02070309020205020404" pitchFamily="49" charset="0"/>
              <a:buChar char="o"/>
              <a:defRPr sz="2800" kern="1200">
                <a:solidFill>
                  <a:schemeClr val="tx1"/>
                </a:solidFill>
                <a:latin typeface="AvantGarde CE" pitchFamily="82" charset="0"/>
                <a:ea typeface="+mn-ea"/>
                <a:cs typeface="+mn-cs"/>
              </a:defRPr>
            </a:lvl1pPr>
            <a:lvl2pPr marL="685800" indent="-228600" algn="l" defTabSz="914400" rtl="0" eaLnBrk="1" latinLnBrk="0" hangingPunct="1">
              <a:lnSpc>
                <a:spcPct val="100000"/>
              </a:lnSpc>
              <a:spcBef>
                <a:spcPts val="500"/>
              </a:spcBef>
              <a:buFont typeface="Courier New" panose="02070309020205020404" pitchFamily="49" charset="0"/>
              <a:buChar char="o"/>
              <a:defRPr sz="2400" kern="1200">
                <a:solidFill>
                  <a:schemeClr val="tx1"/>
                </a:solidFill>
                <a:latin typeface="AvantGarde CE" pitchFamily="82" charset="0"/>
                <a:ea typeface="+mn-ea"/>
                <a:cs typeface="+mn-cs"/>
              </a:defRPr>
            </a:lvl2pPr>
            <a:lvl3pPr marL="1143000" indent="-228600" algn="l" defTabSz="914400" rtl="0" eaLnBrk="1" latinLnBrk="0" hangingPunct="1">
              <a:lnSpc>
                <a:spcPct val="100000"/>
              </a:lnSpc>
              <a:spcBef>
                <a:spcPts val="500"/>
              </a:spcBef>
              <a:buFont typeface="Courier New" panose="02070309020205020404" pitchFamily="49" charset="0"/>
              <a:buChar char="o"/>
              <a:defRPr sz="2000" kern="1200">
                <a:solidFill>
                  <a:schemeClr val="tx1"/>
                </a:solidFill>
                <a:latin typeface="AvantGarde CE" pitchFamily="82" charset="0"/>
                <a:ea typeface="+mn-ea"/>
                <a:cs typeface="+mn-cs"/>
              </a:defRPr>
            </a:lvl3pPr>
            <a:lvl4pPr marL="1600200" indent="-228600" algn="l" defTabSz="914400" rtl="0" eaLnBrk="1" latinLnBrk="0" hangingPunct="1">
              <a:lnSpc>
                <a:spcPct val="100000"/>
              </a:lnSpc>
              <a:spcBef>
                <a:spcPts val="500"/>
              </a:spcBef>
              <a:buFont typeface="Courier New" panose="02070309020205020404" pitchFamily="49" charset="0"/>
              <a:buChar char="o"/>
              <a:defRPr sz="1800" kern="1200">
                <a:solidFill>
                  <a:schemeClr val="tx1"/>
                </a:solidFill>
                <a:latin typeface="AvantGarde CE" pitchFamily="82" charset="0"/>
                <a:ea typeface="+mn-ea"/>
                <a:cs typeface="+mn-cs"/>
              </a:defRPr>
            </a:lvl4pPr>
            <a:lvl5pPr marL="2057400" indent="-228600" algn="l" defTabSz="914400" rtl="0" eaLnBrk="1" latinLnBrk="0" hangingPunct="1">
              <a:lnSpc>
                <a:spcPct val="100000"/>
              </a:lnSpc>
              <a:spcBef>
                <a:spcPts val="500"/>
              </a:spcBef>
              <a:buFont typeface="Courier New" panose="02070309020205020404" pitchFamily="49" charset="0"/>
              <a:buChar char="o"/>
              <a:defRPr sz="1800" kern="1200">
                <a:solidFill>
                  <a:schemeClr val="tx1"/>
                </a:solidFill>
                <a:latin typeface="AvantGarde CE" pitchFamily="8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2000" b="1" dirty="0">
                <a:latin typeface="Arial" panose="020B0604020202020204" pitchFamily="34" charset="0"/>
                <a:cs typeface="Arial" panose="020B0604020202020204" pitchFamily="34" charset="0"/>
              </a:rPr>
              <a:t>Analyse</a:t>
            </a:r>
            <a:r>
              <a:rPr lang="en-GB" sz="2000" dirty="0">
                <a:latin typeface="Arial" panose="020B0604020202020204" pitchFamily="34" charset="0"/>
                <a:cs typeface="Arial" panose="020B0604020202020204" pitchFamily="34" charset="0"/>
              </a:rPr>
              <a:t> the air quality data and </a:t>
            </a:r>
            <a:r>
              <a:rPr lang="en-GB" sz="2000" b="1" dirty="0">
                <a:latin typeface="Arial" panose="020B0604020202020204" pitchFamily="34" charset="0"/>
                <a:cs typeface="Arial" panose="020B0604020202020204" pitchFamily="34" charset="0"/>
              </a:rPr>
              <a:t>compare</a:t>
            </a:r>
            <a:r>
              <a:rPr lang="en-GB" sz="2000" dirty="0">
                <a:latin typeface="Arial" panose="020B0604020202020204" pitchFamily="34" charset="0"/>
                <a:cs typeface="Arial" panose="020B0604020202020204" pitchFamily="34" charset="0"/>
              </a:rPr>
              <a:t> the four locations. </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What does the data show? </a:t>
            </a:r>
          </a:p>
        </p:txBody>
      </p:sp>
      <p:pic>
        <p:nvPicPr>
          <p:cNvPr id="2" name="Picture 1">
            <a:extLst>
              <a:ext uri="{FF2B5EF4-FFF2-40B4-BE49-F238E27FC236}">
                <a16:creationId xmlns:a16="http://schemas.microsoft.com/office/drawing/2014/main" id="{415EEADB-7B14-ADDB-8BC3-46759B2A3C14}"/>
              </a:ext>
            </a:extLst>
          </p:cNvPr>
          <p:cNvPicPr>
            <a:picLocks noChangeAspect="1"/>
          </p:cNvPicPr>
          <p:nvPr/>
        </p:nvPicPr>
        <p:blipFill>
          <a:blip r:embed="rId4"/>
          <a:stretch>
            <a:fillRect/>
          </a:stretch>
        </p:blipFill>
        <p:spPr>
          <a:xfrm>
            <a:off x="6010955" y="3521513"/>
            <a:ext cx="4513895" cy="4513895"/>
          </a:xfrm>
          <a:prstGeom prst="rect">
            <a:avLst/>
          </a:prstGeom>
        </p:spPr>
      </p:pic>
    </p:spTree>
    <p:extLst>
      <p:ext uri="{BB962C8B-B14F-4D97-AF65-F5344CB8AC3E}">
        <p14:creationId xmlns:p14="http://schemas.microsoft.com/office/powerpoint/2010/main" val="2637676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windmill in a field&#10;&#10;Description automatically generated">
            <a:extLst>
              <a:ext uri="{FF2B5EF4-FFF2-40B4-BE49-F238E27FC236}">
                <a16:creationId xmlns:a16="http://schemas.microsoft.com/office/drawing/2014/main" id="{03BC8993-2648-5F2D-1F02-3975474237BA}"/>
              </a:ext>
            </a:extLst>
          </p:cNvPr>
          <p:cNvPicPr>
            <a:picLocks noChangeAspect="1"/>
          </p:cNvPicPr>
          <p:nvPr/>
        </p:nvPicPr>
        <p:blipFill rotWithShape="1">
          <a:blip r:embed="rId3">
            <a:alphaModFix amt="50000"/>
          </a:blip>
          <a:srcRect l="25700" t="12280" b="24965"/>
          <a:stretch/>
        </p:blipFill>
        <p:spPr>
          <a:xfrm flipH="1">
            <a:off x="0" y="0"/>
            <a:ext cx="12192000" cy="6858000"/>
          </a:xfrm>
          <a:prstGeom prst="rect">
            <a:avLst/>
          </a:prstGeom>
        </p:spPr>
      </p:pic>
      <p:sp>
        <p:nvSpPr>
          <p:cNvPr id="3" name="Title 2">
            <a:extLst>
              <a:ext uri="{FF2B5EF4-FFF2-40B4-BE49-F238E27FC236}">
                <a16:creationId xmlns:a16="http://schemas.microsoft.com/office/drawing/2014/main" id="{2A929E84-EA91-3349-23BC-F9F1A92D2D62}"/>
              </a:ext>
            </a:extLst>
          </p:cNvPr>
          <p:cNvSpPr>
            <a:spLocks noGrp="1"/>
          </p:cNvSpPr>
          <p:nvPr>
            <p:ph type="title"/>
          </p:nvPr>
        </p:nvSpPr>
        <p:spPr/>
        <p:txBody>
          <a:bodyPr/>
          <a:lstStyle/>
          <a:p>
            <a:r>
              <a:rPr lang="en-GB" sz="4400" dirty="0">
                <a:effectLst/>
                <a:latin typeface="Arial"/>
                <a:ea typeface="Calibri" panose="020F0502020204030204" pitchFamily="34" charset="0"/>
                <a:cs typeface="Arial"/>
              </a:rPr>
              <a:t>In Wigan and Leigh, </a:t>
            </a:r>
            <a:br>
              <a:rPr lang="en-GB" sz="4400" dirty="0">
                <a:effectLst/>
                <a:latin typeface="Arial" panose="020B0604020202020204" pitchFamily="34" charset="0"/>
                <a:ea typeface="Calibri" panose="020F0502020204030204" pitchFamily="34" charset="0"/>
                <a:cs typeface="Arial" panose="020B0604020202020204" pitchFamily="34" charset="0"/>
              </a:rPr>
            </a:br>
            <a:r>
              <a:rPr lang="en-GB" sz="4400" dirty="0">
                <a:effectLst/>
                <a:latin typeface="Arial"/>
                <a:ea typeface="Calibri" panose="020F0502020204030204" pitchFamily="34" charset="0"/>
                <a:cs typeface="Arial"/>
              </a:rPr>
              <a:t>where is </a:t>
            </a:r>
            <a:r>
              <a:rPr lang="en-GB" dirty="0">
                <a:latin typeface="Arial"/>
                <a:ea typeface="Calibri" panose="020F0502020204030204" pitchFamily="34" charset="0"/>
                <a:cs typeface="Arial"/>
              </a:rPr>
              <a:t>it </a:t>
            </a:r>
            <a:r>
              <a:rPr lang="en-GB" sz="4400" dirty="0">
                <a:effectLst/>
                <a:latin typeface="Arial"/>
                <a:ea typeface="Calibri" panose="020F0502020204030204" pitchFamily="34" charset="0"/>
                <a:cs typeface="Arial"/>
              </a:rPr>
              <a:t>healthier to live?</a:t>
            </a:r>
            <a:r>
              <a:rPr lang="en-GB" dirty="0">
                <a:latin typeface="Arial"/>
                <a:ea typeface="Calibri" panose="020F0502020204030204" pitchFamily="34" charset="0"/>
                <a:cs typeface="Arial"/>
              </a:rPr>
              <a:t> </a:t>
            </a:r>
            <a:endParaRPr lang="en-US" dirty="0"/>
          </a:p>
        </p:txBody>
      </p:sp>
      <p:pic>
        <p:nvPicPr>
          <p:cNvPr id="10" name="Picture 9">
            <a:extLst>
              <a:ext uri="{FF2B5EF4-FFF2-40B4-BE49-F238E27FC236}">
                <a16:creationId xmlns:a16="http://schemas.microsoft.com/office/drawing/2014/main" id="{72EBF975-939B-6E7D-E677-46D58460AC26}"/>
              </a:ext>
            </a:extLst>
          </p:cNvPr>
          <p:cNvPicPr>
            <a:picLocks noChangeAspect="1"/>
          </p:cNvPicPr>
          <p:nvPr/>
        </p:nvPicPr>
        <p:blipFill>
          <a:blip r:embed="rId4"/>
          <a:stretch>
            <a:fillRect/>
          </a:stretch>
        </p:blipFill>
        <p:spPr>
          <a:xfrm>
            <a:off x="386577" y="6050942"/>
            <a:ext cx="1130079" cy="472895"/>
          </a:xfrm>
          <a:prstGeom prst="rect">
            <a:avLst/>
          </a:prstGeom>
        </p:spPr>
      </p:pic>
      <p:pic>
        <p:nvPicPr>
          <p:cNvPr id="11" name="Picture 10">
            <a:extLst>
              <a:ext uri="{FF2B5EF4-FFF2-40B4-BE49-F238E27FC236}">
                <a16:creationId xmlns:a16="http://schemas.microsoft.com/office/drawing/2014/main" id="{5ED3A15F-F6FC-6C7C-48BC-3240D480752E}"/>
              </a:ext>
            </a:extLst>
          </p:cNvPr>
          <p:cNvPicPr>
            <a:picLocks noChangeAspect="1"/>
          </p:cNvPicPr>
          <p:nvPr/>
        </p:nvPicPr>
        <p:blipFill>
          <a:blip r:embed="rId5"/>
          <a:stretch>
            <a:fillRect/>
          </a:stretch>
        </p:blipFill>
        <p:spPr>
          <a:xfrm>
            <a:off x="5009595" y="5649129"/>
            <a:ext cx="4051003" cy="4051003"/>
          </a:xfrm>
          <a:prstGeom prst="rect">
            <a:avLst/>
          </a:prstGeom>
        </p:spPr>
      </p:pic>
      <p:pic>
        <p:nvPicPr>
          <p:cNvPr id="12" name="Picture 11">
            <a:extLst>
              <a:ext uri="{FF2B5EF4-FFF2-40B4-BE49-F238E27FC236}">
                <a16:creationId xmlns:a16="http://schemas.microsoft.com/office/drawing/2014/main" id="{17EC125F-1509-C72E-7E0C-3A1DEAB4C7DF}"/>
              </a:ext>
            </a:extLst>
          </p:cNvPr>
          <p:cNvPicPr>
            <a:picLocks noChangeAspect="1"/>
          </p:cNvPicPr>
          <p:nvPr/>
        </p:nvPicPr>
        <p:blipFill>
          <a:blip r:embed="rId6"/>
          <a:stretch>
            <a:fillRect/>
          </a:stretch>
        </p:blipFill>
        <p:spPr>
          <a:xfrm>
            <a:off x="9692550" y="-1501341"/>
            <a:ext cx="3923537" cy="3877737"/>
          </a:xfrm>
          <a:prstGeom prst="rect">
            <a:avLst/>
          </a:prstGeom>
        </p:spPr>
      </p:pic>
    </p:spTree>
    <p:extLst>
      <p:ext uri="{BB962C8B-B14F-4D97-AF65-F5344CB8AC3E}">
        <p14:creationId xmlns:p14="http://schemas.microsoft.com/office/powerpoint/2010/main" val="1230774063"/>
      </p:ext>
    </p:extLst>
  </p:cSld>
  <p:clrMapOvr>
    <a:masterClrMapping/>
  </p:clrMapOvr>
</p:sld>
</file>

<file path=ppt/theme/theme1.xml><?xml version="1.0" encoding="utf-8"?>
<a:theme xmlns:a="http://schemas.openxmlformats.org/drawingml/2006/main" name="Office Theme">
  <a:themeElements>
    <a:clrScheme name="Air Quality Wigan">
      <a:dk1>
        <a:srgbClr val="1A8EBC"/>
      </a:dk1>
      <a:lt1>
        <a:srgbClr val="AFD6E5"/>
      </a:lt1>
      <a:dk2>
        <a:srgbClr val="237950"/>
      </a:dk2>
      <a:lt2>
        <a:srgbClr val="D9E7C0"/>
      </a:lt2>
      <a:accent1>
        <a:srgbClr val="1B8FBC"/>
      </a:accent1>
      <a:accent2>
        <a:srgbClr val="95C13C"/>
      </a:accent2>
      <a:accent3>
        <a:srgbClr val="B0D7E6"/>
      </a:accent3>
      <a:accent4>
        <a:srgbClr val="4DB385"/>
      </a:accent4>
      <a:accent5>
        <a:srgbClr val="237850"/>
      </a:accent5>
      <a:accent6>
        <a:srgbClr val="C8C7C7"/>
      </a:accent6>
      <a:hlink>
        <a:srgbClr val="057CFF"/>
      </a:hlink>
      <a:folHlink>
        <a:srgbClr val="DA08E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337F7B4A1FC14BA146CE6583114B4E" ma:contentTypeVersion="10" ma:contentTypeDescription="Create a new document." ma:contentTypeScope="" ma:versionID="5c8707f5a9ebd21456fff5ec72b70aab">
  <xsd:schema xmlns:xsd="http://www.w3.org/2001/XMLSchema" xmlns:xs="http://www.w3.org/2001/XMLSchema" xmlns:p="http://schemas.microsoft.com/office/2006/metadata/properties" xmlns:ns2="e713e412-7115-491a-9041-d822ab1e3873" xmlns:ns3="ef7d27c7-ec0d-4b58-b849-b8e54d004887" targetNamespace="http://schemas.microsoft.com/office/2006/metadata/properties" ma:root="true" ma:fieldsID="b586af2db3e1da2abbb98d7b63f589d0" ns2:_="" ns3:_="">
    <xsd:import namespace="e713e412-7115-491a-9041-d822ab1e3873"/>
    <xsd:import namespace="ef7d27c7-ec0d-4b58-b849-b8e54d00488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13e412-7115-491a-9041-d822ab1e38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ee0daa3-6a9c-4a70-9d0e-127cb105bfd6"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f7d27c7-ec0d-4b58-b849-b8e54d00488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ad16ab2-b637-4beb-b953-4680010b98ed}" ma:internalName="TaxCatchAll" ma:showField="CatchAllData" ma:web="ef7d27c7-ec0d-4b58-b849-b8e54d0048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73C96E-FFA3-48EC-865D-3617842AAD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13e412-7115-491a-9041-d822ab1e3873"/>
    <ds:schemaRef ds:uri="ef7d27c7-ec0d-4b58-b849-b8e54d0048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B080FCC-B934-414D-8F68-9DFE6A1390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612</TotalTime>
  <Words>632</Words>
  <Application>Microsoft Macintosh PowerPoint</Application>
  <PresentationFormat>Widescreen</PresentationFormat>
  <Paragraphs>66</Paragraphs>
  <Slides>8</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AvantGarde CE</vt:lpstr>
      <vt:lpstr>AVANTGARDE-MEDIUM</vt:lpstr>
      <vt:lpstr>Calibri</vt:lpstr>
      <vt:lpstr>Courier New</vt:lpstr>
      <vt:lpstr>ITC Avant Garde Gothic</vt:lpstr>
      <vt:lpstr>Poppins</vt:lpstr>
      <vt:lpstr>Office Theme</vt:lpstr>
      <vt:lpstr>Detecting Air Pollution</vt:lpstr>
      <vt:lpstr>How can Scientists Detect Air Pollution?</vt:lpstr>
      <vt:lpstr>What can you recall? </vt:lpstr>
      <vt:lpstr>PowerPoint Presentation</vt:lpstr>
      <vt:lpstr>Air Pollution Data</vt:lpstr>
      <vt:lpstr>Air Pollution in Wigan and Leigh</vt:lpstr>
      <vt:lpstr>Air Pollution in Wigan and Leigh</vt:lpstr>
      <vt:lpstr>In Wigan and Leigh,  where is it healthier to live?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Climate Change? </dc:title>
  <dc:creator>Julia Teagle</dc:creator>
  <cp:lastModifiedBy>Lydia Fletcher</cp:lastModifiedBy>
  <cp:revision>57</cp:revision>
  <dcterms:created xsi:type="dcterms:W3CDTF">2023-05-25T12:36:06Z</dcterms:created>
  <dcterms:modified xsi:type="dcterms:W3CDTF">2023-08-11T08:20:16Z</dcterms:modified>
</cp:coreProperties>
</file>