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3"/>
  </p:notesMasterIdLst>
  <p:sldIdLst>
    <p:sldId id="256" r:id="rId5"/>
    <p:sldId id="278" r:id="rId6"/>
    <p:sldId id="275" r:id="rId7"/>
    <p:sldId id="279" r:id="rId8"/>
    <p:sldId id="276" r:id="rId9"/>
    <p:sldId id="277" r:id="rId10"/>
    <p:sldId id="280" r:id="rId11"/>
    <p:sldId id="273"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574" userDrawn="1">
          <p15:clr>
            <a:srgbClr val="A4A3A4"/>
          </p15:clr>
        </p15:guide>
        <p15:guide id="2" orient="horz" pos="1548" userDrawn="1">
          <p15:clr>
            <a:srgbClr val="A4A3A4"/>
          </p15:clr>
        </p15:guide>
        <p15:guide id="3" orient="horz" pos="118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D8835A-44E1-F9ED-ADC5-4AC2C503A977}" v="35" dt="2023-07-31T10:06:20.966"/>
    <p1510:client id="{D2301F51-F4EA-DD56-7C46-3E28BE9E8DB2}" v="54" dt="2023-07-31T13:01:23.6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930"/>
    <p:restoredTop sz="90891"/>
  </p:normalViewPr>
  <p:slideViewPr>
    <p:cSldViewPr snapToGrid="0">
      <p:cViewPr varScale="1">
        <p:scale>
          <a:sx n="149" d="100"/>
          <a:sy n="149" d="100"/>
        </p:scale>
        <p:origin x="200" y="368"/>
      </p:cViewPr>
      <p:guideLst>
        <p:guide pos="574"/>
        <p:guide orient="horz" pos="1548"/>
        <p:guide orient="horz" pos="118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cheal  Fudge" userId="S::racheal.fudge@wearetmc.com::ee8e475b-e8c4-4971-b8cb-9740a11b09d1" providerId="AD" clId="Web-{70D8835A-44E1-F9ED-ADC5-4AC2C503A977}"/>
    <pc:docChg chg="addSld modSld">
      <pc:chgData name="Racheal  Fudge" userId="S::racheal.fudge@wearetmc.com::ee8e475b-e8c4-4971-b8cb-9740a11b09d1" providerId="AD" clId="Web-{70D8835A-44E1-F9ED-ADC5-4AC2C503A977}" dt="2023-07-31T10:07:31.906" v="348"/>
      <pc:docMkLst>
        <pc:docMk/>
      </pc:docMkLst>
      <pc:sldChg chg="modNotes">
        <pc:chgData name="Racheal  Fudge" userId="S::racheal.fudge@wearetmc.com::ee8e475b-e8c4-4971-b8cb-9740a11b09d1" providerId="AD" clId="Web-{70D8835A-44E1-F9ED-ADC5-4AC2C503A977}" dt="2023-07-31T10:06:16.716" v="324"/>
        <pc:sldMkLst>
          <pc:docMk/>
          <pc:sldMk cId="2974174232" sldId="275"/>
        </pc:sldMkLst>
      </pc:sldChg>
      <pc:sldChg chg="modNotes">
        <pc:chgData name="Racheal  Fudge" userId="S::racheal.fudge@wearetmc.com::ee8e475b-e8c4-4971-b8cb-9740a11b09d1" providerId="AD" clId="Web-{70D8835A-44E1-F9ED-ADC5-4AC2C503A977}" dt="2023-07-31T10:07:19.187" v="341"/>
        <pc:sldMkLst>
          <pc:docMk/>
          <pc:sldMk cId="2516004753" sldId="276"/>
        </pc:sldMkLst>
      </pc:sldChg>
      <pc:sldChg chg="modNotes">
        <pc:chgData name="Racheal  Fudge" userId="S::racheal.fudge@wearetmc.com::ee8e475b-e8c4-4971-b8cb-9740a11b09d1" providerId="AD" clId="Web-{70D8835A-44E1-F9ED-ADC5-4AC2C503A977}" dt="2023-07-31T10:07:31.906" v="348"/>
        <pc:sldMkLst>
          <pc:docMk/>
          <pc:sldMk cId="2509397121" sldId="277"/>
        </pc:sldMkLst>
      </pc:sldChg>
      <pc:sldChg chg="modNotes">
        <pc:chgData name="Racheal  Fudge" userId="S::racheal.fudge@wearetmc.com::ee8e475b-e8c4-4971-b8cb-9740a11b09d1" providerId="AD" clId="Web-{70D8835A-44E1-F9ED-ADC5-4AC2C503A977}" dt="2023-07-31T10:05:10.916" v="299"/>
        <pc:sldMkLst>
          <pc:docMk/>
          <pc:sldMk cId="2765315082" sldId="278"/>
        </pc:sldMkLst>
      </pc:sldChg>
      <pc:sldChg chg="delSp modSp new modNotes">
        <pc:chgData name="Racheal  Fudge" userId="S::racheal.fudge@wearetmc.com::ee8e475b-e8c4-4971-b8cb-9740a11b09d1" providerId="AD" clId="Web-{70D8835A-44E1-F9ED-ADC5-4AC2C503A977}" dt="2023-07-31T10:06:28.263" v="327"/>
        <pc:sldMkLst>
          <pc:docMk/>
          <pc:sldMk cId="2257561122" sldId="279"/>
        </pc:sldMkLst>
        <pc:spChg chg="del mod">
          <ac:chgData name="Racheal  Fudge" userId="S::racheal.fudge@wearetmc.com::ee8e475b-e8c4-4971-b8cb-9740a11b09d1" providerId="AD" clId="Web-{70D8835A-44E1-F9ED-ADC5-4AC2C503A977}" dt="2023-07-31T10:01:01.188" v="78"/>
          <ac:spMkLst>
            <pc:docMk/>
            <pc:sldMk cId="2257561122" sldId="279"/>
            <ac:spMk id="2" creationId="{E318B31B-79A0-6200-D00F-96957EB64AE9}"/>
          </ac:spMkLst>
        </pc:spChg>
        <pc:spChg chg="mod">
          <ac:chgData name="Racheal  Fudge" userId="S::racheal.fudge@wearetmc.com::ee8e475b-e8c4-4971-b8cb-9740a11b09d1" providerId="AD" clId="Web-{70D8835A-44E1-F9ED-ADC5-4AC2C503A977}" dt="2023-07-31T10:06:20.966" v="325" actId="20577"/>
          <ac:spMkLst>
            <pc:docMk/>
            <pc:sldMk cId="2257561122" sldId="279"/>
            <ac:spMk id="3" creationId="{65078476-CD9D-267B-244E-16F0CA6B4496}"/>
          </ac:spMkLst>
        </pc:spChg>
      </pc:sldChg>
    </pc:docChg>
  </pc:docChgLst>
  <pc:docChgLst>
    <pc:chgData name="Racheal  Fudge" userId="S::racheal.fudge@wearetmc.com::ee8e475b-e8c4-4971-b8cb-9740a11b09d1" providerId="AD" clId="Web-{8B62C4AC-532F-A1B2-24FA-E9F41DD45947}"/>
    <pc:docChg chg="modSld">
      <pc:chgData name="Racheal  Fudge" userId="S::racheal.fudge@wearetmc.com::ee8e475b-e8c4-4971-b8cb-9740a11b09d1" providerId="AD" clId="Web-{8B62C4AC-532F-A1B2-24FA-E9F41DD45947}" dt="2023-07-31T10:13:18.157" v="13"/>
      <pc:docMkLst>
        <pc:docMk/>
      </pc:docMkLst>
      <pc:sldChg chg="modNotes">
        <pc:chgData name="Racheal  Fudge" userId="S::racheal.fudge@wearetmc.com::ee8e475b-e8c4-4971-b8cb-9740a11b09d1" providerId="AD" clId="Web-{8B62C4AC-532F-A1B2-24FA-E9F41DD45947}" dt="2023-07-31T10:13:18.157" v="13"/>
        <pc:sldMkLst>
          <pc:docMk/>
          <pc:sldMk cId="2559215601" sldId="273"/>
        </pc:sldMkLst>
      </pc:sldChg>
      <pc:sldChg chg="modNotes">
        <pc:chgData name="Racheal  Fudge" userId="S::racheal.fudge@wearetmc.com::ee8e475b-e8c4-4971-b8cb-9740a11b09d1" providerId="AD" clId="Web-{8B62C4AC-532F-A1B2-24FA-E9F41DD45947}" dt="2023-07-31T10:13:02.062" v="4"/>
        <pc:sldMkLst>
          <pc:docMk/>
          <pc:sldMk cId="2765315082" sldId="278"/>
        </pc:sldMkLst>
      </pc:sldChg>
    </pc:docChg>
  </pc:docChgLst>
  <pc:docChgLst>
    <pc:chgData name="Racheal  Fudge" userId="S::racheal.fudge@wearetmc.com::ee8e475b-e8c4-4971-b8cb-9740a11b09d1" providerId="AD" clId="Web-{D2301F51-F4EA-DD56-7C46-3E28BE9E8DB2}"/>
    <pc:docChg chg="addSld modSld">
      <pc:chgData name="Racheal  Fudge" userId="S::racheal.fudge@wearetmc.com::ee8e475b-e8c4-4971-b8cb-9740a11b09d1" providerId="AD" clId="Web-{D2301F51-F4EA-DD56-7C46-3E28BE9E8DB2}" dt="2023-07-31T13:01:46.818" v="95"/>
      <pc:docMkLst>
        <pc:docMk/>
      </pc:docMkLst>
      <pc:sldChg chg="modNotes">
        <pc:chgData name="Racheal  Fudge" userId="S::racheal.fudge@wearetmc.com::ee8e475b-e8c4-4971-b8cb-9740a11b09d1" providerId="AD" clId="Web-{D2301F51-F4EA-DD56-7C46-3E28BE9E8DB2}" dt="2023-07-31T12:58:30.874" v="59"/>
        <pc:sldMkLst>
          <pc:docMk/>
          <pc:sldMk cId="2509397121" sldId="277"/>
        </pc:sldMkLst>
      </pc:sldChg>
      <pc:sldChg chg="modSp modNotes">
        <pc:chgData name="Racheal  Fudge" userId="S::racheal.fudge@wearetmc.com::ee8e475b-e8c4-4971-b8cb-9740a11b09d1" providerId="AD" clId="Web-{D2301F51-F4EA-DD56-7C46-3E28BE9E8DB2}" dt="2023-07-31T12:50:05.356" v="57" actId="20577"/>
        <pc:sldMkLst>
          <pc:docMk/>
          <pc:sldMk cId="2765315082" sldId="278"/>
        </pc:sldMkLst>
        <pc:spChg chg="mod">
          <ac:chgData name="Racheal  Fudge" userId="S::racheal.fudge@wearetmc.com::ee8e475b-e8c4-4971-b8cb-9740a11b09d1" providerId="AD" clId="Web-{D2301F51-F4EA-DD56-7C46-3E28BE9E8DB2}" dt="2023-07-31T12:50:05.356" v="57" actId="20577"/>
          <ac:spMkLst>
            <pc:docMk/>
            <pc:sldMk cId="2765315082" sldId="278"/>
            <ac:spMk id="6" creationId="{C5DA7795-80BE-6307-D0F4-0365E211FB08}"/>
          </ac:spMkLst>
        </pc:spChg>
      </pc:sldChg>
      <pc:sldChg chg="addSp delSp modSp new modNotes">
        <pc:chgData name="Racheal  Fudge" userId="S::racheal.fudge@wearetmc.com::ee8e475b-e8c4-4971-b8cb-9740a11b09d1" providerId="AD" clId="Web-{D2301F51-F4EA-DD56-7C46-3E28BE9E8DB2}" dt="2023-07-31T13:01:46.818" v="95"/>
        <pc:sldMkLst>
          <pc:docMk/>
          <pc:sldMk cId="1905477267" sldId="280"/>
        </pc:sldMkLst>
        <pc:spChg chg="mod">
          <ac:chgData name="Racheal  Fudge" userId="S::racheal.fudge@wearetmc.com::ee8e475b-e8c4-4971-b8cb-9740a11b09d1" providerId="AD" clId="Web-{D2301F51-F4EA-DD56-7C46-3E28BE9E8DB2}" dt="2023-07-31T12:59:34.470" v="75"/>
          <ac:spMkLst>
            <pc:docMk/>
            <pc:sldMk cId="1905477267" sldId="280"/>
            <ac:spMk id="2" creationId="{978A650D-E7C1-A936-AE55-068BE555643F}"/>
          </ac:spMkLst>
        </pc:spChg>
        <pc:spChg chg="del">
          <ac:chgData name="Racheal  Fudge" userId="S::racheal.fudge@wearetmc.com::ee8e475b-e8c4-4971-b8cb-9740a11b09d1" providerId="AD" clId="Web-{D2301F51-F4EA-DD56-7C46-3E28BE9E8DB2}" dt="2023-07-31T13:00:46.066" v="76"/>
          <ac:spMkLst>
            <pc:docMk/>
            <pc:sldMk cId="1905477267" sldId="280"/>
            <ac:spMk id="3" creationId="{F08BA1AD-1DC9-EF95-0ADD-863F8B1FB64A}"/>
          </ac:spMkLst>
        </pc:spChg>
        <pc:picChg chg="add mod">
          <ac:chgData name="Racheal  Fudge" userId="S::racheal.fudge@wearetmc.com::ee8e475b-e8c4-4971-b8cb-9740a11b09d1" providerId="AD" clId="Web-{D2301F51-F4EA-DD56-7C46-3E28BE9E8DB2}" dt="2023-07-31T13:01:08.661" v="86" actId="1076"/>
          <ac:picMkLst>
            <pc:docMk/>
            <pc:sldMk cId="1905477267" sldId="280"/>
            <ac:picMk id="4" creationId="{CBE82A98-467D-7623-EC5E-74879B58BE5C}"/>
          </ac:picMkLst>
        </pc:picChg>
        <pc:picChg chg="add mod">
          <ac:chgData name="Racheal  Fudge" userId="S::racheal.fudge@wearetmc.com::ee8e475b-e8c4-4971-b8cb-9740a11b09d1" providerId="AD" clId="Web-{D2301F51-F4EA-DD56-7C46-3E28BE9E8DB2}" dt="2023-07-31T13:01:05.426" v="84" actId="14100"/>
          <ac:picMkLst>
            <pc:docMk/>
            <pc:sldMk cId="1905477267" sldId="280"/>
            <ac:picMk id="5" creationId="{EEFB9C9C-D377-2D3D-2498-DF2AA0A4003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EB65C8-486B-7146-A683-A8DECF9C41B5}" type="datetimeFigureOut">
              <a:rPr lang="en-GB" smtClean="0"/>
              <a:t>31/07/2023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983E29-A197-5645-B931-2901893180F9}" type="slidenum">
              <a:rPr lang="en-GB" smtClean="0"/>
              <a:t>‹#›</a:t>
            </a:fld>
            <a:endParaRPr lang="en-GB"/>
          </a:p>
        </p:txBody>
      </p:sp>
    </p:spTree>
    <p:extLst>
      <p:ext uri="{BB962C8B-B14F-4D97-AF65-F5344CB8AC3E}">
        <p14:creationId xmlns:p14="http://schemas.microsoft.com/office/powerpoint/2010/main" val="695190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coastal.climatecentral.or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result of participating in this lesson you will be able to:</a:t>
            </a:r>
          </a:p>
          <a:p>
            <a:endParaRPr lang="en-US" dirty="0"/>
          </a:p>
          <a:p>
            <a:pPr marL="171450" indent="-171450">
              <a:buFont typeface="Arial" panose="020B0604020202020204" pitchFamily="34" charset="0"/>
              <a:buChar char="•"/>
            </a:pPr>
            <a:r>
              <a:rPr lang="en-US" b="1" dirty="0"/>
              <a:t>CREATE</a:t>
            </a:r>
            <a:r>
              <a:rPr lang="en-US" dirty="0"/>
              <a:t> a series of questions about climate change within local areas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1" dirty="0"/>
              <a:t>APPLY</a:t>
            </a:r>
            <a:r>
              <a:rPr lang="en-US" dirty="0"/>
              <a:t> knowledge of the local area, extreme weather and climate change to an exam-style question.</a:t>
            </a:r>
          </a:p>
          <a:p>
            <a:endParaRPr lang="en-GB" dirty="0"/>
          </a:p>
        </p:txBody>
      </p:sp>
      <p:sp>
        <p:nvSpPr>
          <p:cNvPr id="4" name="Slide Number Placeholder 3"/>
          <p:cNvSpPr>
            <a:spLocks noGrp="1"/>
          </p:cNvSpPr>
          <p:nvPr>
            <p:ph type="sldNum" sz="quarter" idx="5"/>
          </p:nvPr>
        </p:nvSpPr>
        <p:spPr/>
        <p:txBody>
          <a:bodyPr/>
          <a:lstStyle/>
          <a:p>
            <a:fld id="{60983E29-A197-5645-B931-2901893180F9}" type="slidenum">
              <a:rPr lang="en-GB" smtClean="0"/>
              <a:t>1</a:t>
            </a:fld>
            <a:endParaRPr lang="en-GB"/>
          </a:p>
        </p:txBody>
      </p:sp>
    </p:spTree>
    <p:extLst>
      <p:ext uri="{BB962C8B-B14F-4D97-AF65-F5344CB8AC3E}">
        <p14:creationId xmlns:p14="http://schemas.microsoft.com/office/powerpoint/2010/main" val="233918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latin typeface="Poppins"/>
                <a:ea typeface="Calibri" panose="020F0502020204030204" pitchFamily="34" charset="0"/>
                <a:cs typeface="Poppins"/>
              </a:rPr>
              <a:t>Introduction: 10 mins</a:t>
            </a:r>
          </a:p>
          <a:p>
            <a:endParaRPr lang="en-GB" b="1" dirty="0">
              <a:latin typeface="Poppins"/>
              <a:ea typeface="Calibri" panose="020F0502020204030204" pitchFamily="34" charset="0"/>
              <a:cs typeface="Poppins"/>
            </a:endParaRPr>
          </a:p>
          <a:p>
            <a:r>
              <a:rPr lang="en-GB" sz="1200" dirty="0">
                <a:effectLst/>
                <a:latin typeface="Poppins"/>
                <a:ea typeface="Calibri" panose="020F0502020204030204" pitchFamily="34" charset="0"/>
                <a:cs typeface="Poppins"/>
              </a:rPr>
              <a:t>Ask students to consider key points from this lesson and return to the overarching question about how climate change</a:t>
            </a:r>
            <a:r>
              <a:rPr lang="en-GB" dirty="0">
                <a:latin typeface="Poppins"/>
                <a:ea typeface="Calibri" panose="020F0502020204030204" pitchFamily="34" charset="0"/>
                <a:cs typeface="Poppins"/>
              </a:rPr>
              <a:t> could </a:t>
            </a:r>
            <a:r>
              <a:rPr lang="en-GB" sz="1200" dirty="0">
                <a:effectLst/>
                <a:latin typeface="Poppins"/>
                <a:ea typeface="Calibri" panose="020F0502020204030204" pitchFamily="34" charset="0"/>
                <a:cs typeface="Poppins"/>
              </a:rPr>
              <a:t>affect the area</a:t>
            </a:r>
            <a:r>
              <a:rPr lang="en-GB" dirty="0">
                <a:latin typeface="Poppins"/>
                <a:ea typeface="Calibri" panose="020F0502020204030204" pitchFamily="34" charset="0"/>
                <a:cs typeface="Poppins"/>
              </a:rPr>
              <a:t> if we didn't change our behaviours now.</a:t>
            </a:r>
            <a:endParaRPr lang="en-GB" sz="1200" dirty="0">
              <a:effectLst/>
              <a:latin typeface="Poppins" pitchFamily="2" charset="77"/>
              <a:ea typeface="Calibri" panose="020F0502020204030204" pitchFamily="34" charset="0"/>
              <a:cs typeface="Poppins"/>
            </a:endParaRPr>
          </a:p>
          <a:p>
            <a:endParaRPr lang="en-GB" sz="1200" dirty="0">
              <a:effectLst/>
              <a:latin typeface="Poppins" pitchFamily="2" charset="77"/>
              <a:ea typeface="Calibri" panose="020F0502020204030204" pitchFamily="34" charset="0"/>
            </a:endParaRPr>
          </a:p>
          <a:p>
            <a:r>
              <a:rPr lang="en-GB" sz="1200" dirty="0">
                <a:effectLst/>
                <a:latin typeface="Poppins"/>
                <a:ea typeface="Calibri" panose="020F0502020204030204" pitchFamily="34" charset="0"/>
                <a:cs typeface="Poppins"/>
              </a:rPr>
              <a:t>Then ask students to write down three key ideas they have learned from the work they have done and take sample responses.</a:t>
            </a:r>
            <a:r>
              <a:rPr lang="en-GB" dirty="0"/>
              <a:t> </a:t>
            </a:r>
            <a:endParaRPr lang="en-US" dirty="0">
              <a:cs typeface="Calibri"/>
            </a:endParaRPr>
          </a:p>
          <a:p>
            <a:endParaRPr lang="en-GB" dirty="0">
              <a:latin typeface="Poppins"/>
              <a:cs typeface="Poppins"/>
            </a:endParaRPr>
          </a:p>
          <a:p>
            <a:r>
              <a:rPr lang="en-GB" dirty="0">
                <a:latin typeface="Poppins"/>
                <a:cs typeface="Poppins"/>
              </a:rPr>
              <a:t>Draw out ideas such as:</a:t>
            </a:r>
          </a:p>
          <a:p>
            <a:endParaRPr lang="en-GB" dirty="0">
              <a:latin typeface="Poppins"/>
              <a:cs typeface="Poppins"/>
            </a:endParaRPr>
          </a:p>
          <a:p>
            <a:pPr marL="285750" indent="-285750">
              <a:buFont typeface="Arial"/>
              <a:buChar char="•"/>
            </a:pPr>
            <a:r>
              <a:rPr lang="en-GB" dirty="0">
                <a:latin typeface="Poppins"/>
                <a:cs typeface="Poppins"/>
              </a:rPr>
              <a:t>Rising water levels</a:t>
            </a:r>
          </a:p>
          <a:p>
            <a:pPr marL="285750" indent="-285750">
              <a:buFont typeface="Arial"/>
              <a:buChar char="•"/>
            </a:pPr>
            <a:r>
              <a:rPr lang="en-GB" dirty="0">
                <a:latin typeface="Poppins"/>
                <a:cs typeface="Poppins"/>
              </a:rPr>
              <a:t>Extreme storms</a:t>
            </a:r>
          </a:p>
          <a:p>
            <a:pPr marL="285750" indent="-285750">
              <a:buFont typeface="Arial"/>
              <a:buChar char="•"/>
            </a:pPr>
            <a:r>
              <a:rPr lang="en-GB" dirty="0">
                <a:latin typeface="Poppins"/>
                <a:cs typeface="Poppins"/>
              </a:rPr>
              <a:t>Higher temperatures</a:t>
            </a:r>
          </a:p>
          <a:p>
            <a:pPr marL="285750" indent="-285750">
              <a:buFont typeface="Arial"/>
              <a:buChar char="•"/>
            </a:pPr>
            <a:r>
              <a:rPr lang="en-GB" dirty="0">
                <a:latin typeface="Poppins"/>
                <a:cs typeface="Poppins"/>
              </a:rPr>
              <a:t>Disrupted food supplies as agriculture in other parts of the world is affected</a:t>
            </a:r>
          </a:p>
          <a:p>
            <a:pPr marL="285750" indent="-285750">
              <a:buFont typeface="Arial"/>
              <a:buChar char="•"/>
            </a:pPr>
            <a:r>
              <a:rPr lang="en-GB" dirty="0">
                <a:latin typeface="Poppins"/>
                <a:cs typeface="Poppins"/>
              </a:rPr>
              <a:t>Wildfires.</a:t>
            </a:r>
          </a:p>
          <a:p>
            <a:endParaRPr lang="en-GB" dirty="0">
              <a:cs typeface="Calibri"/>
            </a:endParaRPr>
          </a:p>
        </p:txBody>
      </p:sp>
      <p:sp>
        <p:nvSpPr>
          <p:cNvPr id="4" name="Slide Number Placeholder 3"/>
          <p:cNvSpPr>
            <a:spLocks noGrp="1"/>
          </p:cNvSpPr>
          <p:nvPr>
            <p:ph type="sldNum" sz="quarter" idx="5"/>
          </p:nvPr>
        </p:nvSpPr>
        <p:spPr/>
        <p:txBody>
          <a:bodyPr/>
          <a:lstStyle/>
          <a:p>
            <a:fld id="{60983E29-A197-5645-B931-2901893180F9}" type="slidenum">
              <a:rPr lang="en-GB" smtClean="0"/>
              <a:t>2</a:t>
            </a:fld>
            <a:endParaRPr lang="en-GB"/>
          </a:p>
        </p:txBody>
      </p:sp>
    </p:spTree>
    <p:extLst>
      <p:ext uri="{BB962C8B-B14F-4D97-AF65-F5344CB8AC3E}">
        <p14:creationId xmlns:p14="http://schemas.microsoft.com/office/powerpoint/2010/main" val="42924339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Poppins"/>
                <a:cs typeface="Poppins"/>
              </a:rPr>
              <a:t>Starter: 15 mins</a:t>
            </a:r>
            <a:endParaRPr lang="en-US" b="1"/>
          </a:p>
          <a:p>
            <a:endParaRPr lang="en-US" dirty="0">
              <a:latin typeface="Poppins"/>
              <a:cs typeface="Poppins"/>
            </a:endParaRPr>
          </a:p>
          <a:p>
            <a:r>
              <a:rPr lang="en-US" dirty="0">
                <a:latin typeface="Poppins"/>
                <a:cs typeface="Poppins"/>
              </a:rPr>
              <a:t>Taking ideas developed in the previous task, allocate one per group of around 3-4 students, ensuring each group of students has a different idea to work on.</a:t>
            </a:r>
            <a:endParaRPr lang="en-US" dirty="0"/>
          </a:p>
          <a:p>
            <a:pPr marL="285750" indent="-285750">
              <a:buFont typeface="Arial"/>
              <a:buChar char="•"/>
            </a:pPr>
            <a:endParaRPr lang="en-US" dirty="0">
              <a:latin typeface="Poppins"/>
              <a:cs typeface="Poppins"/>
            </a:endParaRPr>
          </a:p>
          <a:p>
            <a:r>
              <a:rPr lang="en-US" dirty="0">
                <a:latin typeface="Poppins"/>
                <a:cs typeface="Poppins"/>
              </a:rPr>
              <a:t>Ask the groups to develop their response in more details.   This will require students to do some research to find out more.</a:t>
            </a:r>
          </a:p>
          <a:p>
            <a:pPr marL="285750" indent="-285750">
              <a:buFont typeface="Arial"/>
              <a:buChar char="•"/>
            </a:pPr>
            <a:endParaRPr lang="en-US" dirty="0">
              <a:latin typeface="Poppins"/>
              <a:cs typeface="Poppins"/>
            </a:endParaRPr>
          </a:p>
          <a:p>
            <a:r>
              <a:rPr lang="en-US" dirty="0">
                <a:latin typeface="Poppins"/>
                <a:cs typeface="Poppins"/>
              </a:rPr>
              <a:t>Advise students they should work towards developing three bullet points.    Each group to display their bullet points on a large dry wipe board or A3 sheet of paper so that the class can clearly see points.</a:t>
            </a:r>
          </a:p>
          <a:p>
            <a:endParaRPr lang="en-GB" dirty="0"/>
          </a:p>
        </p:txBody>
      </p:sp>
      <p:sp>
        <p:nvSpPr>
          <p:cNvPr id="4" name="Slide Number Placeholder 3"/>
          <p:cNvSpPr>
            <a:spLocks noGrp="1"/>
          </p:cNvSpPr>
          <p:nvPr>
            <p:ph type="sldNum" sz="quarter" idx="5"/>
          </p:nvPr>
        </p:nvSpPr>
        <p:spPr/>
        <p:txBody>
          <a:bodyPr/>
          <a:lstStyle/>
          <a:p>
            <a:fld id="{60983E29-A197-5645-B931-2901893180F9}" type="slidenum">
              <a:rPr lang="en-GB" smtClean="0"/>
              <a:t>3</a:t>
            </a:fld>
            <a:endParaRPr lang="en-GB"/>
          </a:p>
        </p:txBody>
      </p:sp>
    </p:spTree>
    <p:extLst>
      <p:ext uri="{BB962C8B-B14F-4D97-AF65-F5344CB8AC3E}">
        <p14:creationId xmlns:p14="http://schemas.microsoft.com/office/powerpoint/2010/main" val="29107521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60983E29-A197-5645-B931-2901893180F9}" type="slidenum">
              <a:rPr lang="en-GB" smtClean="0"/>
              <a:t>4</a:t>
            </a:fld>
            <a:endParaRPr lang="en-GB"/>
          </a:p>
        </p:txBody>
      </p:sp>
    </p:spTree>
    <p:extLst>
      <p:ext uri="{BB962C8B-B14F-4D97-AF65-F5344CB8AC3E}">
        <p14:creationId xmlns:p14="http://schemas.microsoft.com/office/powerpoint/2010/main" val="12749356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Poppins"/>
                <a:cs typeface="Poppins"/>
              </a:rPr>
              <a:t>Main Task 1: 15 mins</a:t>
            </a:r>
          </a:p>
          <a:p>
            <a:endParaRPr lang="en-US" dirty="0">
              <a:latin typeface="Poppins" pitchFamily="2" charset="77"/>
              <a:cs typeface="Times New Roman" panose="02020603050405020304" pitchFamily="18" charset="0"/>
            </a:endParaRPr>
          </a:p>
          <a:p>
            <a:r>
              <a:rPr lang="en-US" dirty="0">
                <a:latin typeface="Poppins" pitchFamily="2" charset="77"/>
                <a:cs typeface="Times New Roman" panose="02020603050405020304" pitchFamily="18" charset="0"/>
              </a:rPr>
              <a:t>The ideas developed in the first task should be put on display around the classroom.</a:t>
            </a:r>
          </a:p>
          <a:p>
            <a:endParaRPr lang="en-US" dirty="0">
              <a:latin typeface="Poppins" pitchFamily="2" charset="77"/>
              <a:cs typeface="Times New Roman" panose="02020603050405020304" pitchFamily="18" charset="0"/>
            </a:endParaRPr>
          </a:p>
          <a:p>
            <a:r>
              <a:rPr lang="en-US" dirty="0">
                <a:latin typeface="Poppins" pitchFamily="2" charset="77"/>
                <a:cs typeface="Times New Roman" panose="02020603050405020304" pitchFamily="18" charset="0"/>
              </a:rPr>
              <a:t>Nominate one person from your group to stay next to your ideas, the other students within the group should go around the classroom, looking at other group’s work and suggesting additional ideas.</a:t>
            </a:r>
          </a:p>
          <a:p>
            <a:endParaRPr lang="en-GB" dirty="0"/>
          </a:p>
        </p:txBody>
      </p:sp>
      <p:sp>
        <p:nvSpPr>
          <p:cNvPr id="4" name="Slide Number Placeholder 3"/>
          <p:cNvSpPr>
            <a:spLocks noGrp="1"/>
          </p:cNvSpPr>
          <p:nvPr>
            <p:ph type="sldNum" sz="quarter" idx="5"/>
          </p:nvPr>
        </p:nvSpPr>
        <p:spPr/>
        <p:txBody>
          <a:bodyPr/>
          <a:lstStyle/>
          <a:p>
            <a:fld id="{60983E29-A197-5645-B931-2901893180F9}" type="slidenum">
              <a:rPr lang="en-GB" smtClean="0"/>
              <a:t>5</a:t>
            </a:fld>
            <a:endParaRPr lang="en-GB"/>
          </a:p>
        </p:txBody>
      </p:sp>
    </p:spTree>
    <p:extLst>
      <p:ext uri="{BB962C8B-B14F-4D97-AF65-F5344CB8AC3E}">
        <p14:creationId xmlns:p14="http://schemas.microsoft.com/office/powerpoint/2010/main" val="9699884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latin typeface="Poppins"/>
                <a:ea typeface="Calibri" panose="020F0502020204030204" pitchFamily="34" charset="0"/>
                <a:cs typeface="Poppins"/>
              </a:rPr>
              <a:t>Main Task 2: 10 mins</a:t>
            </a:r>
          </a:p>
          <a:p>
            <a:endParaRPr lang="en-GB" dirty="0">
              <a:latin typeface="Poppins"/>
              <a:ea typeface="Calibri" panose="020F0502020204030204" pitchFamily="34" charset="0"/>
              <a:cs typeface="Poppins"/>
            </a:endParaRPr>
          </a:p>
          <a:p>
            <a:r>
              <a:rPr lang="en-GB" sz="1200" dirty="0">
                <a:effectLst/>
                <a:latin typeface="Poppins"/>
                <a:ea typeface="Calibri" panose="020F0502020204030204" pitchFamily="34" charset="0"/>
                <a:cs typeface="Poppins"/>
              </a:rPr>
              <a:t>Introduce the idea that it isn’t only what is happening in the immediate area that will affect people living in Wigan and Leigh.</a:t>
            </a:r>
            <a:endParaRPr lang="en-GB" dirty="0"/>
          </a:p>
          <a:p>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Poppins"/>
                <a:ea typeface="Calibri" panose="020F0502020204030204" pitchFamily="34" charset="0"/>
                <a:cs typeface="Poppins"/>
              </a:rPr>
              <a:t>Use </a:t>
            </a:r>
            <a:r>
              <a:rPr lang="en-GB" sz="1200" dirty="0">
                <a:effectLst/>
                <a:latin typeface="Poppins"/>
                <a:ea typeface="Calibri" panose="020F0502020204030204" pitchFamily="34" charset="0"/>
                <a:cs typeface="Poppins"/>
                <a:hlinkClick r:id="rId3"/>
              </a:rPr>
              <a:t>Climate Central map function</a:t>
            </a:r>
            <a:r>
              <a:rPr lang="en-GB" sz="1200" dirty="0">
                <a:effectLst/>
                <a:latin typeface="Poppins"/>
                <a:ea typeface="Calibri" panose="020F0502020204030204" pitchFamily="34" charset="0"/>
                <a:cs typeface="Poppins"/>
              </a:rPr>
              <a:t> to show the effect of rising sea levels.</a:t>
            </a:r>
            <a:r>
              <a:rPr lang="en-GB" dirty="0">
                <a:latin typeface="Poppins"/>
                <a:ea typeface="Calibri" panose="020F0502020204030204" pitchFamily="34" charset="0"/>
                <a:cs typeface="Poppins"/>
              </a:rPr>
              <a:t> </a:t>
            </a:r>
            <a:r>
              <a:rPr lang="en-GB" sz="1200" dirty="0">
                <a:effectLst/>
                <a:latin typeface="Poppins"/>
                <a:ea typeface="Calibri" panose="020F0502020204030204" pitchFamily="34" charset="0"/>
                <a:cs typeface="Poppins"/>
              </a:rPr>
              <a:t> This will show that, unlike some parts of the UK, the area around Wigan would still be above sea level, even if there was a significant rise.</a:t>
            </a:r>
            <a:r>
              <a:rPr lang="en-GB" dirty="0">
                <a:latin typeface="Poppins"/>
                <a:ea typeface="Calibri" panose="020F0502020204030204" pitchFamily="34" charset="0"/>
                <a:cs typeface="Poppins"/>
              </a:rPr>
              <a:t>  </a:t>
            </a:r>
            <a:endParaRPr lang="en-GB" sz="1200" dirty="0">
              <a:effectLst/>
              <a:latin typeface="Poppins" pitchFamily="2" charset="77"/>
              <a:ea typeface="Calibri" panose="020F0502020204030204" pitchFamily="34" charset="0"/>
              <a:cs typeface="Poppins"/>
            </a:endParaRPr>
          </a:p>
          <a:p>
            <a:endParaRPr lang="en-GB" sz="1200" dirty="0">
              <a:effectLst/>
              <a:latin typeface="Poppins" pitchFamily="2" charset="77"/>
              <a:ea typeface="Calibri" panose="020F0502020204030204" pitchFamily="34" charset="0"/>
              <a:cs typeface="Times New Roman" panose="02020603050405020304" pitchFamily="18" charset="0"/>
            </a:endParaRPr>
          </a:p>
          <a:p>
            <a:r>
              <a:rPr lang="en-GB" sz="1200" dirty="0">
                <a:effectLst/>
                <a:latin typeface="Poppins" pitchFamily="2" charset="77"/>
                <a:ea typeface="Calibri" panose="020F0502020204030204" pitchFamily="34" charset="0"/>
                <a:cs typeface="Times New Roman" panose="02020603050405020304" pitchFamily="18" charset="0"/>
              </a:rPr>
              <a:t>Ask students to suggest why there would still be clear implications for the area though.</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200" dirty="0">
              <a:effectLst/>
              <a:latin typeface="Poppins" pitchFamily="2" charset="77"/>
              <a:ea typeface="Calibri" panose="020F0502020204030204" pitchFamily="34" charset="0"/>
              <a:cs typeface="Times New Roman" panose="02020603050405020304" pitchFamily="18" charset="0"/>
            </a:endParaRPr>
          </a:p>
          <a:p>
            <a:r>
              <a:rPr lang="en-GB" sz="1200" dirty="0">
                <a:effectLst/>
                <a:latin typeface="Poppins" pitchFamily="2" charset="77"/>
                <a:ea typeface="Calibri" panose="020F0502020204030204" pitchFamily="34" charset="0"/>
                <a:cs typeface="Times New Roman" panose="02020603050405020304" pitchFamily="18" charset="0"/>
              </a:rPr>
              <a:t>Draw out ideas such as: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en-GB" sz="1200" dirty="0">
                <a:effectLst/>
                <a:latin typeface="Poppins" pitchFamily="2" charset="77"/>
                <a:ea typeface="Calibri" panose="020F0502020204030204" pitchFamily="34" charset="0"/>
                <a:cs typeface="Times New Roman" panose="02020603050405020304" pitchFamily="18" charset="0"/>
              </a:rPr>
              <a:t>displaced people from other areas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en-GB" sz="1200" dirty="0">
                <a:effectLst/>
                <a:latin typeface="Poppins" pitchFamily="2" charset="77"/>
                <a:ea typeface="Calibri" panose="020F0502020204030204" pitchFamily="34" charset="0"/>
                <a:cs typeface="Times New Roman" panose="02020603050405020304" pitchFamily="18" charset="0"/>
              </a:rPr>
              <a:t>negative impact on agricultural areas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en-GB" sz="1200" dirty="0">
                <a:effectLst/>
                <a:latin typeface="Poppins" pitchFamily="2" charset="77"/>
                <a:ea typeface="Calibri" panose="020F0502020204030204" pitchFamily="34" charset="0"/>
                <a:cs typeface="Times New Roman" panose="02020603050405020304" pitchFamily="18" charset="0"/>
              </a:rPr>
              <a:t>disruption to critical infrastructure in areas such as London</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60983E29-A197-5645-B931-2901893180F9}" type="slidenum">
              <a:rPr lang="en-GB" smtClean="0"/>
              <a:t>6</a:t>
            </a:fld>
            <a:endParaRPr lang="en-GB"/>
          </a:p>
        </p:txBody>
      </p:sp>
    </p:spTree>
    <p:extLst>
      <p:ext uri="{BB962C8B-B14F-4D97-AF65-F5344CB8AC3E}">
        <p14:creationId xmlns:p14="http://schemas.microsoft.com/office/powerpoint/2010/main" val="25632330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latin typeface="Poppins"/>
                <a:cs typeface="Poppins"/>
              </a:rPr>
              <a:t>Main Task 2: 10 mins</a:t>
            </a:r>
            <a:endParaRPr lang="en-US" b="1" dirty="0">
              <a:latin typeface="Poppins"/>
              <a:cs typeface="Poppins"/>
            </a:endParaRPr>
          </a:p>
          <a:p>
            <a:endParaRPr lang="en-US" dirty="0">
              <a:latin typeface="Poppins"/>
              <a:cs typeface="Poppins"/>
            </a:endParaRPr>
          </a:p>
          <a:p>
            <a:r>
              <a:rPr lang="en-US" b="1" dirty="0">
                <a:latin typeface="Poppins"/>
                <a:cs typeface="Poppins"/>
              </a:rPr>
              <a:t>Encourage lower-ability students </a:t>
            </a:r>
            <a:r>
              <a:rPr lang="en-US">
                <a:latin typeface="Poppins"/>
                <a:cs typeface="Poppins"/>
              </a:rPr>
              <a:t>to design a Climate Change Warning Poster for display in public areas like schools, libraries, and sports </a:t>
            </a:r>
            <a:r>
              <a:rPr lang="en-US" dirty="0" err="1">
                <a:latin typeface="Poppins"/>
                <a:cs typeface="Poppins"/>
              </a:rPr>
              <a:t>centres</a:t>
            </a:r>
            <a:r>
              <a:rPr lang="en-US" dirty="0">
                <a:latin typeface="Poppins"/>
                <a:cs typeface="Poppins"/>
              </a:rPr>
              <a:t>. </a:t>
            </a:r>
            <a:endParaRPr lang="en-US">
              <a:latin typeface="Poppins"/>
              <a:cs typeface="Poppins"/>
            </a:endParaRPr>
          </a:p>
          <a:p>
            <a:endParaRPr lang="en-US" dirty="0">
              <a:latin typeface="Poppins"/>
              <a:cs typeface="Poppins"/>
            </a:endParaRPr>
          </a:p>
          <a:p>
            <a:r>
              <a:rPr lang="en-US" dirty="0">
                <a:latin typeface="Poppins"/>
                <a:cs typeface="Poppins"/>
              </a:rPr>
              <a:t>The A4 poster should illustrate the potential impact of climate change on our surroundings and </a:t>
            </a:r>
            <a:r>
              <a:rPr lang="en-US" dirty="0" err="1">
                <a:latin typeface="Poppins"/>
                <a:cs typeface="Poppins"/>
              </a:rPr>
              <a:t>emphasise</a:t>
            </a:r>
            <a:r>
              <a:rPr lang="en-US" dirty="0">
                <a:latin typeface="Poppins"/>
                <a:cs typeface="Poppins"/>
              </a:rPr>
              <a:t> how simple actions by everyone can contribute to the solution.</a:t>
            </a:r>
            <a:endParaRPr lang="en-US">
              <a:latin typeface="Poppins"/>
              <a:cs typeface="Poppins"/>
            </a:endParaRPr>
          </a:p>
          <a:p>
            <a:endParaRPr lang="en-US" dirty="0">
              <a:cs typeface="Calibri"/>
            </a:endParaRPr>
          </a:p>
        </p:txBody>
      </p:sp>
      <p:sp>
        <p:nvSpPr>
          <p:cNvPr id="4" name="Slide Number Placeholder 3"/>
          <p:cNvSpPr>
            <a:spLocks noGrp="1"/>
          </p:cNvSpPr>
          <p:nvPr>
            <p:ph type="sldNum" sz="quarter" idx="5"/>
          </p:nvPr>
        </p:nvSpPr>
        <p:spPr/>
        <p:txBody>
          <a:bodyPr/>
          <a:lstStyle/>
          <a:p>
            <a:fld id="{60983E29-A197-5645-B931-2901893180F9}" type="slidenum">
              <a:rPr lang="en-GB" smtClean="0"/>
              <a:t>7</a:t>
            </a:fld>
            <a:endParaRPr lang="en-GB"/>
          </a:p>
        </p:txBody>
      </p:sp>
    </p:spTree>
    <p:extLst>
      <p:ext uri="{BB962C8B-B14F-4D97-AF65-F5344CB8AC3E}">
        <p14:creationId xmlns:p14="http://schemas.microsoft.com/office/powerpoint/2010/main" val="32785141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latin typeface="Poppins"/>
                <a:ea typeface="Calibri" panose="020F0502020204030204" pitchFamily="34" charset="0"/>
                <a:cs typeface="Poppins"/>
              </a:rPr>
              <a:t>Plenary: 10 mins</a:t>
            </a:r>
            <a:endParaRPr lang="en-GB" b="1" dirty="0">
              <a:latin typeface="Poppins" pitchFamily="2" charset="77"/>
              <a:ea typeface="Calibri" panose="020F0502020204030204" pitchFamily="34" charset="0"/>
              <a:cs typeface="Poppins" pitchFamily="2" charset="77"/>
            </a:endParaRPr>
          </a:p>
          <a:p>
            <a:endParaRPr lang="en-GB" dirty="0">
              <a:latin typeface="Poppins"/>
              <a:ea typeface="Calibri" panose="020F0502020204030204" pitchFamily="34" charset="0"/>
              <a:cs typeface="Poppins"/>
            </a:endParaRPr>
          </a:p>
          <a:p>
            <a:r>
              <a:rPr lang="en-GB" dirty="0">
                <a:latin typeface="Poppins"/>
                <a:ea typeface="Calibri" panose="020F0502020204030204" pitchFamily="34" charset="0"/>
                <a:cs typeface="Poppins"/>
              </a:rPr>
              <a:t>Ask </a:t>
            </a:r>
            <a:r>
              <a:rPr lang="en-GB" sz="1200" dirty="0">
                <a:effectLst/>
                <a:latin typeface="Poppins"/>
                <a:ea typeface="Calibri" panose="020F0502020204030204" pitchFamily="34" charset="0"/>
                <a:cs typeface="Poppins"/>
              </a:rPr>
              <a:t>students to consider key points from this lesson and return to the overarching question about how climate change will affect the area.</a:t>
            </a:r>
            <a:r>
              <a:rPr lang="en-GB" dirty="0">
                <a:latin typeface="Poppins"/>
                <a:ea typeface="Calibri" panose="020F0502020204030204" pitchFamily="34" charset="0"/>
                <a:cs typeface="Poppins"/>
              </a:rPr>
              <a:t>  </a:t>
            </a:r>
            <a:endParaRPr lang="en-GB" sz="1200" dirty="0">
              <a:effectLst/>
              <a:latin typeface="Poppins" pitchFamily="2" charset="77"/>
              <a:ea typeface="Calibri" panose="020F0502020204030204" pitchFamily="34" charset="0"/>
              <a:cs typeface="Poppins"/>
            </a:endParaRPr>
          </a:p>
          <a:p>
            <a:endParaRPr lang="en-GB" sz="1200" dirty="0">
              <a:effectLst/>
              <a:latin typeface="Poppins" pitchFamily="2" charset="77"/>
              <a:ea typeface="Calibri" panose="020F0502020204030204" pitchFamily="34" charset="0"/>
            </a:endParaRPr>
          </a:p>
          <a:p>
            <a:r>
              <a:rPr lang="en-GB" sz="1200" dirty="0">
                <a:effectLst/>
                <a:latin typeface="Poppins" pitchFamily="2" charset="77"/>
                <a:ea typeface="Calibri" panose="020F0502020204030204" pitchFamily="34" charset="0"/>
              </a:rPr>
              <a:t>Then ask students to write down three key ideas they have learned from the work they have done and take sample responses.</a:t>
            </a:r>
            <a:r>
              <a:rPr lang="en-GB" dirty="0">
                <a:effectLst/>
              </a:rPr>
              <a:t> </a:t>
            </a:r>
            <a:endParaRPr lang="en-US" dirty="0"/>
          </a:p>
          <a:p>
            <a:endParaRPr lang="en-GB" dirty="0"/>
          </a:p>
        </p:txBody>
      </p:sp>
      <p:sp>
        <p:nvSpPr>
          <p:cNvPr id="4" name="Slide Number Placeholder 3"/>
          <p:cNvSpPr>
            <a:spLocks noGrp="1"/>
          </p:cNvSpPr>
          <p:nvPr>
            <p:ph type="sldNum" sz="quarter" idx="5"/>
          </p:nvPr>
        </p:nvSpPr>
        <p:spPr/>
        <p:txBody>
          <a:bodyPr/>
          <a:lstStyle/>
          <a:p>
            <a:fld id="{60983E29-A197-5645-B931-2901893180F9}" type="slidenum">
              <a:rPr lang="en-GB" smtClean="0"/>
              <a:t>7</a:t>
            </a:fld>
            <a:endParaRPr lang="en-GB"/>
          </a:p>
        </p:txBody>
      </p:sp>
    </p:spTree>
    <p:extLst>
      <p:ext uri="{BB962C8B-B14F-4D97-AF65-F5344CB8AC3E}">
        <p14:creationId xmlns:p14="http://schemas.microsoft.com/office/powerpoint/2010/main" val="31226895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emf"/><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image" Target="../media/image7.jpg"/><Relationship Id="rId4" Type="http://schemas.openxmlformats.org/officeDocument/2006/relationships/image" Target="../media/image4.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emf"/><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image" Target="../media/image9.jpg"/><Relationship Id="rId4" Type="http://schemas.openxmlformats.org/officeDocument/2006/relationships/image" Target="../media/image4.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emf"/><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image" Target="../media/image10.jpg"/><Relationship Id="rId4" Type="http://schemas.openxmlformats.org/officeDocument/2006/relationships/image" Target="../media/image4.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emf"/><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image" Target="../media/image11.jpg"/><Relationship Id="rId4" Type="http://schemas.openxmlformats.org/officeDocument/2006/relationships/image" Target="../media/image4.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2.emf"/><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3.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3.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13.emf"/></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14.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FB78A-D550-FC35-974D-F928AF4F9D68}"/>
              </a:ext>
            </a:extLst>
          </p:cNvPr>
          <p:cNvSpPr>
            <a:spLocks noGrp="1"/>
          </p:cNvSpPr>
          <p:nvPr>
            <p:ph type="ctrTitle" hasCustomPrompt="1"/>
          </p:nvPr>
        </p:nvSpPr>
        <p:spPr>
          <a:xfrm>
            <a:off x="1161392" y="1158106"/>
            <a:ext cx="10121153" cy="2387600"/>
          </a:xfrm>
        </p:spPr>
        <p:txBody>
          <a:bodyPr anchor="b"/>
          <a:lstStyle>
            <a:lvl1pPr algn="ctr">
              <a:defRPr sz="6000" b="1" i="0">
                <a:solidFill>
                  <a:srgbClr val="FFFFFF"/>
                </a:solidFill>
                <a:latin typeface="AvantGarde CE" pitchFamily="82" charset="0"/>
              </a:defRPr>
            </a:lvl1pPr>
          </a:lstStyle>
          <a:p>
            <a:r>
              <a:rPr lang="en-GB" dirty="0"/>
              <a:t>Click to edit title</a:t>
            </a:r>
          </a:p>
        </p:txBody>
      </p:sp>
      <p:sp>
        <p:nvSpPr>
          <p:cNvPr id="3" name="Subtitle 2">
            <a:extLst>
              <a:ext uri="{FF2B5EF4-FFF2-40B4-BE49-F238E27FC236}">
                <a16:creationId xmlns:a16="http://schemas.microsoft.com/office/drawing/2014/main" id="{E7BD2703-E68A-18A8-A34B-BC7C484F9D0A}"/>
              </a:ext>
            </a:extLst>
          </p:cNvPr>
          <p:cNvSpPr>
            <a:spLocks noGrp="1"/>
          </p:cNvSpPr>
          <p:nvPr>
            <p:ph type="subTitle" idx="1"/>
          </p:nvPr>
        </p:nvSpPr>
        <p:spPr>
          <a:xfrm>
            <a:off x="1524000" y="3602038"/>
            <a:ext cx="9144000" cy="1655762"/>
          </a:xfrm>
        </p:spPr>
        <p:txBody>
          <a:bodyPr/>
          <a:lstStyle>
            <a:lvl1pPr marL="0" indent="0" algn="ctr">
              <a:buNone/>
              <a:defRPr sz="2400" b="0" i="0">
                <a:solidFill>
                  <a:srgbClr val="FFFFFF"/>
                </a:solidFill>
                <a:latin typeface="AvantGarde CE" pitchFamily="8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pic>
        <p:nvPicPr>
          <p:cNvPr id="7" name="Picture 6">
            <a:extLst>
              <a:ext uri="{FF2B5EF4-FFF2-40B4-BE49-F238E27FC236}">
                <a16:creationId xmlns:a16="http://schemas.microsoft.com/office/drawing/2014/main" id="{A5A9D623-BBB3-DAFD-F95C-2F066DC53C31}"/>
              </a:ext>
            </a:extLst>
          </p:cNvPr>
          <p:cNvPicPr>
            <a:picLocks noChangeAspect="1"/>
          </p:cNvPicPr>
          <p:nvPr userDrawn="1"/>
        </p:nvPicPr>
        <p:blipFill>
          <a:blip r:embed="rId2"/>
          <a:stretch>
            <a:fillRect/>
          </a:stretch>
        </p:blipFill>
        <p:spPr>
          <a:xfrm>
            <a:off x="9836662" y="-1629626"/>
            <a:ext cx="3800043" cy="3755685"/>
          </a:xfrm>
          <a:prstGeom prst="rect">
            <a:avLst/>
          </a:prstGeom>
        </p:spPr>
      </p:pic>
      <p:pic>
        <p:nvPicPr>
          <p:cNvPr id="8" name="Picture 7">
            <a:extLst>
              <a:ext uri="{FF2B5EF4-FFF2-40B4-BE49-F238E27FC236}">
                <a16:creationId xmlns:a16="http://schemas.microsoft.com/office/drawing/2014/main" id="{EF3C2A0E-A61D-FDC7-5A00-526B2CB7027A}"/>
              </a:ext>
            </a:extLst>
          </p:cNvPr>
          <p:cNvPicPr>
            <a:picLocks noChangeAspect="1"/>
          </p:cNvPicPr>
          <p:nvPr userDrawn="1"/>
        </p:nvPicPr>
        <p:blipFill>
          <a:blip r:embed="rId3"/>
          <a:stretch>
            <a:fillRect/>
          </a:stretch>
        </p:blipFill>
        <p:spPr>
          <a:xfrm>
            <a:off x="366966" y="248216"/>
            <a:ext cx="1804007" cy="754908"/>
          </a:xfrm>
          <a:prstGeom prst="rect">
            <a:avLst/>
          </a:prstGeom>
        </p:spPr>
      </p:pic>
      <p:pic>
        <p:nvPicPr>
          <p:cNvPr id="10" name="Picture 9">
            <a:extLst>
              <a:ext uri="{FF2B5EF4-FFF2-40B4-BE49-F238E27FC236}">
                <a16:creationId xmlns:a16="http://schemas.microsoft.com/office/drawing/2014/main" id="{39D164E8-139A-149D-4E44-05C47D826E0F}"/>
              </a:ext>
            </a:extLst>
          </p:cNvPr>
          <p:cNvPicPr>
            <a:picLocks noChangeAspect="1"/>
          </p:cNvPicPr>
          <p:nvPr userDrawn="1"/>
        </p:nvPicPr>
        <p:blipFill>
          <a:blip r:embed="rId4"/>
          <a:stretch>
            <a:fillRect/>
          </a:stretch>
        </p:blipFill>
        <p:spPr>
          <a:xfrm>
            <a:off x="-1050649" y="4935071"/>
            <a:ext cx="4424082" cy="4424082"/>
          </a:xfrm>
          <a:prstGeom prst="rect">
            <a:avLst/>
          </a:prstGeom>
        </p:spPr>
      </p:pic>
    </p:spTree>
    <p:extLst>
      <p:ext uri="{BB962C8B-B14F-4D97-AF65-F5344CB8AC3E}">
        <p14:creationId xmlns:p14="http://schemas.microsoft.com/office/powerpoint/2010/main" val="4319265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py with photo_bus">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9BED209-E8A8-90A3-FE87-30BBBD94CD22}"/>
              </a:ext>
            </a:extLst>
          </p:cNvPr>
          <p:cNvPicPr>
            <a:picLocks noChangeAspect="1"/>
          </p:cNvPicPr>
          <p:nvPr userDrawn="1"/>
        </p:nvPicPr>
        <p:blipFill>
          <a:blip r:embed="rId2"/>
          <a:stretch>
            <a:fillRect/>
          </a:stretch>
        </p:blipFill>
        <p:spPr>
          <a:xfrm>
            <a:off x="6876602" y="849660"/>
            <a:ext cx="4623139" cy="4687266"/>
          </a:xfrm>
          <a:prstGeom prst="rect">
            <a:avLst/>
          </a:prstGeom>
          <a:ln>
            <a:noFill/>
          </a:ln>
        </p:spPr>
      </p:pic>
      <p:sp>
        <p:nvSpPr>
          <p:cNvPr id="2" name="Title 1">
            <a:extLst>
              <a:ext uri="{FF2B5EF4-FFF2-40B4-BE49-F238E27FC236}">
                <a16:creationId xmlns:a16="http://schemas.microsoft.com/office/drawing/2014/main" id="{BF1C9A28-F7D1-B3A7-5FFE-ABD3BC5F04C4}"/>
              </a:ext>
            </a:extLst>
          </p:cNvPr>
          <p:cNvSpPr>
            <a:spLocks noGrp="1"/>
          </p:cNvSpPr>
          <p:nvPr>
            <p:ph type="title"/>
          </p:nvPr>
        </p:nvSpPr>
        <p:spPr>
          <a:xfrm>
            <a:off x="839788" y="457200"/>
            <a:ext cx="3932237" cy="1600200"/>
          </a:xfrm>
        </p:spPr>
        <p:txBody>
          <a:bodyPr anchor="b"/>
          <a:lstStyle>
            <a:lvl1pPr>
              <a:lnSpc>
                <a:spcPct val="100000"/>
              </a:lnSpc>
              <a:defRPr sz="3200" b="1" i="0">
                <a:latin typeface="ITC Avant Garde Gothic" pitchFamily="82" charset="0"/>
              </a:defRPr>
            </a:lvl1pPr>
          </a:lstStyle>
          <a:p>
            <a:r>
              <a:rPr lang="en-GB" dirty="0"/>
              <a:t>Click to edit Master title style</a:t>
            </a:r>
          </a:p>
        </p:txBody>
      </p:sp>
      <p:sp>
        <p:nvSpPr>
          <p:cNvPr id="4" name="Text Placeholder 3">
            <a:extLst>
              <a:ext uri="{FF2B5EF4-FFF2-40B4-BE49-F238E27FC236}">
                <a16:creationId xmlns:a16="http://schemas.microsoft.com/office/drawing/2014/main" id="{0165CE6F-76AF-069C-B9B8-ED7349D7C968}"/>
              </a:ext>
            </a:extLst>
          </p:cNvPr>
          <p:cNvSpPr>
            <a:spLocks noGrp="1"/>
          </p:cNvSpPr>
          <p:nvPr>
            <p:ph type="body" sz="half" idx="2"/>
          </p:nvPr>
        </p:nvSpPr>
        <p:spPr>
          <a:xfrm>
            <a:off x="839788" y="2180616"/>
            <a:ext cx="4886053" cy="338496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pic>
        <p:nvPicPr>
          <p:cNvPr id="18" name="Picture 17">
            <a:extLst>
              <a:ext uri="{FF2B5EF4-FFF2-40B4-BE49-F238E27FC236}">
                <a16:creationId xmlns:a16="http://schemas.microsoft.com/office/drawing/2014/main" id="{F7675927-5ADE-F55C-9036-4C8E899E9B9A}"/>
              </a:ext>
            </a:extLst>
          </p:cNvPr>
          <p:cNvPicPr>
            <a:picLocks noChangeAspect="1"/>
          </p:cNvPicPr>
          <p:nvPr userDrawn="1"/>
        </p:nvPicPr>
        <p:blipFill>
          <a:blip r:embed="rId3"/>
          <a:stretch>
            <a:fillRect/>
          </a:stretch>
        </p:blipFill>
        <p:spPr>
          <a:xfrm>
            <a:off x="3852968" y="-1641065"/>
            <a:ext cx="3263900" cy="3225800"/>
          </a:xfrm>
          <a:prstGeom prst="rect">
            <a:avLst/>
          </a:prstGeom>
        </p:spPr>
      </p:pic>
      <p:pic>
        <p:nvPicPr>
          <p:cNvPr id="20" name="Picture 19">
            <a:extLst>
              <a:ext uri="{FF2B5EF4-FFF2-40B4-BE49-F238E27FC236}">
                <a16:creationId xmlns:a16="http://schemas.microsoft.com/office/drawing/2014/main" id="{A27F7B76-492F-985F-1513-18A2E8D32478}"/>
              </a:ext>
            </a:extLst>
          </p:cNvPr>
          <p:cNvPicPr>
            <a:picLocks noChangeAspect="1"/>
          </p:cNvPicPr>
          <p:nvPr userDrawn="1"/>
        </p:nvPicPr>
        <p:blipFill>
          <a:blip r:embed="rId4"/>
          <a:stretch>
            <a:fillRect/>
          </a:stretch>
        </p:blipFill>
        <p:spPr>
          <a:xfrm>
            <a:off x="386576" y="6050942"/>
            <a:ext cx="1130079" cy="472895"/>
          </a:xfrm>
          <a:prstGeom prst="rect">
            <a:avLst/>
          </a:prstGeom>
        </p:spPr>
      </p:pic>
      <p:pic>
        <p:nvPicPr>
          <p:cNvPr id="6" name="Picture 5" descr="A double decker bus on a train track&#10;&#10;Description automatically generated with low confidence">
            <a:extLst>
              <a:ext uri="{FF2B5EF4-FFF2-40B4-BE49-F238E27FC236}">
                <a16:creationId xmlns:a16="http://schemas.microsoft.com/office/drawing/2014/main" id="{B6C99FCC-A9B8-6D38-8E38-AAD5F0C17087}"/>
              </a:ext>
            </a:extLst>
          </p:cNvPr>
          <p:cNvPicPr>
            <a:picLocks noChangeAspect="1"/>
          </p:cNvPicPr>
          <p:nvPr userDrawn="1"/>
        </p:nvPicPr>
        <p:blipFill rotWithShape="1">
          <a:blip r:embed="rId5"/>
          <a:srcRect l="16667" r="16667"/>
          <a:stretch/>
        </p:blipFill>
        <p:spPr>
          <a:xfrm>
            <a:off x="6986838" y="980649"/>
            <a:ext cx="4402666" cy="4402666"/>
          </a:xfrm>
          <a:prstGeom prst="ellipse">
            <a:avLst/>
          </a:prstGeom>
        </p:spPr>
      </p:pic>
      <p:pic>
        <p:nvPicPr>
          <p:cNvPr id="7" name="Picture 6">
            <a:extLst>
              <a:ext uri="{FF2B5EF4-FFF2-40B4-BE49-F238E27FC236}">
                <a16:creationId xmlns:a16="http://schemas.microsoft.com/office/drawing/2014/main" id="{5CD74296-5B7D-DF8D-49B4-F44FA02A9FB8}"/>
              </a:ext>
            </a:extLst>
          </p:cNvPr>
          <p:cNvPicPr>
            <a:picLocks noChangeAspect="1"/>
          </p:cNvPicPr>
          <p:nvPr userDrawn="1"/>
        </p:nvPicPr>
        <p:blipFill>
          <a:blip r:embed="rId6"/>
          <a:stretch>
            <a:fillRect/>
          </a:stretch>
        </p:blipFill>
        <p:spPr>
          <a:xfrm>
            <a:off x="8882779" y="3367704"/>
            <a:ext cx="3198973" cy="3198973"/>
          </a:xfrm>
          <a:prstGeom prst="rect">
            <a:avLst/>
          </a:prstGeom>
        </p:spPr>
      </p:pic>
    </p:spTree>
    <p:extLst>
      <p:ext uri="{BB962C8B-B14F-4D97-AF65-F5344CB8AC3E}">
        <p14:creationId xmlns:p14="http://schemas.microsoft.com/office/powerpoint/2010/main" val="1568697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py with photo_wigan pier">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9BED209-E8A8-90A3-FE87-30BBBD94CD22}"/>
              </a:ext>
            </a:extLst>
          </p:cNvPr>
          <p:cNvPicPr>
            <a:picLocks noChangeAspect="1"/>
          </p:cNvPicPr>
          <p:nvPr userDrawn="1"/>
        </p:nvPicPr>
        <p:blipFill>
          <a:blip r:embed="rId2"/>
          <a:stretch>
            <a:fillRect/>
          </a:stretch>
        </p:blipFill>
        <p:spPr>
          <a:xfrm>
            <a:off x="6876602" y="849660"/>
            <a:ext cx="4623139" cy="4687266"/>
          </a:xfrm>
          <a:prstGeom prst="rect">
            <a:avLst/>
          </a:prstGeom>
          <a:ln>
            <a:noFill/>
          </a:ln>
        </p:spPr>
      </p:pic>
      <p:sp>
        <p:nvSpPr>
          <p:cNvPr id="2" name="Title 1">
            <a:extLst>
              <a:ext uri="{FF2B5EF4-FFF2-40B4-BE49-F238E27FC236}">
                <a16:creationId xmlns:a16="http://schemas.microsoft.com/office/drawing/2014/main" id="{BF1C9A28-F7D1-B3A7-5FFE-ABD3BC5F04C4}"/>
              </a:ext>
            </a:extLst>
          </p:cNvPr>
          <p:cNvSpPr>
            <a:spLocks noGrp="1"/>
          </p:cNvSpPr>
          <p:nvPr>
            <p:ph type="title"/>
          </p:nvPr>
        </p:nvSpPr>
        <p:spPr>
          <a:xfrm>
            <a:off x="839788" y="457200"/>
            <a:ext cx="3932237" cy="1600200"/>
          </a:xfrm>
        </p:spPr>
        <p:txBody>
          <a:bodyPr anchor="b"/>
          <a:lstStyle>
            <a:lvl1pPr>
              <a:lnSpc>
                <a:spcPct val="100000"/>
              </a:lnSpc>
              <a:defRPr sz="3200" b="1" i="0">
                <a:latin typeface="ITC Avant Garde Gothic" pitchFamily="82" charset="0"/>
              </a:defRPr>
            </a:lvl1pPr>
          </a:lstStyle>
          <a:p>
            <a:r>
              <a:rPr lang="en-GB" dirty="0"/>
              <a:t>Click to edit Master title style</a:t>
            </a:r>
          </a:p>
        </p:txBody>
      </p:sp>
      <p:sp>
        <p:nvSpPr>
          <p:cNvPr id="4" name="Text Placeholder 3">
            <a:extLst>
              <a:ext uri="{FF2B5EF4-FFF2-40B4-BE49-F238E27FC236}">
                <a16:creationId xmlns:a16="http://schemas.microsoft.com/office/drawing/2014/main" id="{0165CE6F-76AF-069C-B9B8-ED7349D7C968}"/>
              </a:ext>
            </a:extLst>
          </p:cNvPr>
          <p:cNvSpPr>
            <a:spLocks noGrp="1"/>
          </p:cNvSpPr>
          <p:nvPr>
            <p:ph type="body" sz="half" idx="2"/>
          </p:nvPr>
        </p:nvSpPr>
        <p:spPr>
          <a:xfrm>
            <a:off x="839788" y="2180616"/>
            <a:ext cx="4886053" cy="338496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pic>
        <p:nvPicPr>
          <p:cNvPr id="18" name="Picture 17">
            <a:extLst>
              <a:ext uri="{FF2B5EF4-FFF2-40B4-BE49-F238E27FC236}">
                <a16:creationId xmlns:a16="http://schemas.microsoft.com/office/drawing/2014/main" id="{F7675927-5ADE-F55C-9036-4C8E899E9B9A}"/>
              </a:ext>
            </a:extLst>
          </p:cNvPr>
          <p:cNvPicPr>
            <a:picLocks noChangeAspect="1"/>
          </p:cNvPicPr>
          <p:nvPr userDrawn="1"/>
        </p:nvPicPr>
        <p:blipFill>
          <a:blip r:embed="rId3"/>
          <a:stretch>
            <a:fillRect/>
          </a:stretch>
        </p:blipFill>
        <p:spPr>
          <a:xfrm>
            <a:off x="3852968" y="-1641065"/>
            <a:ext cx="3263900" cy="3225800"/>
          </a:xfrm>
          <a:prstGeom prst="rect">
            <a:avLst/>
          </a:prstGeom>
        </p:spPr>
      </p:pic>
      <p:pic>
        <p:nvPicPr>
          <p:cNvPr id="20" name="Picture 19">
            <a:extLst>
              <a:ext uri="{FF2B5EF4-FFF2-40B4-BE49-F238E27FC236}">
                <a16:creationId xmlns:a16="http://schemas.microsoft.com/office/drawing/2014/main" id="{A27F7B76-492F-985F-1513-18A2E8D32478}"/>
              </a:ext>
            </a:extLst>
          </p:cNvPr>
          <p:cNvPicPr>
            <a:picLocks noChangeAspect="1"/>
          </p:cNvPicPr>
          <p:nvPr userDrawn="1"/>
        </p:nvPicPr>
        <p:blipFill>
          <a:blip r:embed="rId4"/>
          <a:stretch>
            <a:fillRect/>
          </a:stretch>
        </p:blipFill>
        <p:spPr>
          <a:xfrm>
            <a:off x="386576" y="6050942"/>
            <a:ext cx="1130079" cy="472895"/>
          </a:xfrm>
          <a:prstGeom prst="rect">
            <a:avLst/>
          </a:prstGeom>
        </p:spPr>
      </p:pic>
      <p:pic>
        <p:nvPicPr>
          <p:cNvPr id="6" name="Picture 5">
            <a:extLst>
              <a:ext uri="{FF2B5EF4-FFF2-40B4-BE49-F238E27FC236}">
                <a16:creationId xmlns:a16="http://schemas.microsoft.com/office/drawing/2014/main" id="{B6C99FCC-A9B8-6D38-8E38-AAD5F0C17087}"/>
              </a:ext>
            </a:extLst>
          </p:cNvPr>
          <p:cNvPicPr>
            <a:picLocks noChangeAspect="1"/>
          </p:cNvPicPr>
          <p:nvPr userDrawn="1"/>
        </p:nvPicPr>
        <p:blipFill rotWithShape="1">
          <a:blip r:embed="rId5"/>
          <a:srcRect l="47183" t="2248" r="2499" b="22244"/>
          <a:stretch/>
        </p:blipFill>
        <p:spPr>
          <a:xfrm>
            <a:off x="6986838" y="980649"/>
            <a:ext cx="4402666" cy="4402666"/>
          </a:xfrm>
          <a:prstGeom prst="ellipse">
            <a:avLst/>
          </a:prstGeom>
        </p:spPr>
      </p:pic>
      <p:pic>
        <p:nvPicPr>
          <p:cNvPr id="7" name="Picture 6">
            <a:extLst>
              <a:ext uri="{FF2B5EF4-FFF2-40B4-BE49-F238E27FC236}">
                <a16:creationId xmlns:a16="http://schemas.microsoft.com/office/drawing/2014/main" id="{5CD74296-5B7D-DF8D-49B4-F44FA02A9FB8}"/>
              </a:ext>
            </a:extLst>
          </p:cNvPr>
          <p:cNvPicPr>
            <a:picLocks noChangeAspect="1"/>
          </p:cNvPicPr>
          <p:nvPr userDrawn="1"/>
        </p:nvPicPr>
        <p:blipFill>
          <a:blip r:embed="rId6"/>
          <a:stretch>
            <a:fillRect/>
          </a:stretch>
        </p:blipFill>
        <p:spPr>
          <a:xfrm>
            <a:off x="8882779" y="3367704"/>
            <a:ext cx="3198973" cy="3198973"/>
          </a:xfrm>
          <a:prstGeom prst="rect">
            <a:avLst/>
          </a:prstGeom>
        </p:spPr>
      </p:pic>
    </p:spTree>
    <p:extLst>
      <p:ext uri="{BB962C8B-B14F-4D97-AF65-F5344CB8AC3E}">
        <p14:creationId xmlns:p14="http://schemas.microsoft.com/office/powerpoint/2010/main" val="25256626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py with photo_windmill">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9BED209-E8A8-90A3-FE87-30BBBD94CD22}"/>
              </a:ext>
            </a:extLst>
          </p:cNvPr>
          <p:cNvPicPr>
            <a:picLocks noChangeAspect="1"/>
          </p:cNvPicPr>
          <p:nvPr userDrawn="1"/>
        </p:nvPicPr>
        <p:blipFill>
          <a:blip r:embed="rId2"/>
          <a:stretch>
            <a:fillRect/>
          </a:stretch>
        </p:blipFill>
        <p:spPr>
          <a:xfrm>
            <a:off x="6876602" y="849660"/>
            <a:ext cx="4623139" cy="4687266"/>
          </a:xfrm>
          <a:prstGeom prst="rect">
            <a:avLst/>
          </a:prstGeom>
          <a:ln>
            <a:noFill/>
          </a:ln>
        </p:spPr>
      </p:pic>
      <p:sp>
        <p:nvSpPr>
          <p:cNvPr id="2" name="Title 1">
            <a:extLst>
              <a:ext uri="{FF2B5EF4-FFF2-40B4-BE49-F238E27FC236}">
                <a16:creationId xmlns:a16="http://schemas.microsoft.com/office/drawing/2014/main" id="{BF1C9A28-F7D1-B3A7-5FFE-ABD3BC5F04C4}"/>
              </a:ext>
            </a:extLst>
          </p:cNvPr>
          <p:cNvSpPr>
            <a:spLocks noGrp="1"/>
          </p:cNvSpPr>
          <p:nvPr>
            <p:ph type="title"/>
          </p:nvPr>
        </p:nvSpPr>
        <p:spPr>
          <a:xfrm>
            <a:off x="839788" y="457200"/>
            <a:ext cx="3932237" cy="1600200"/>
          </a:xfrm>
        </p:spPr>
        <p:txBody>
          <a:bodyPr anchor="b"/>
          <a:lstStyle>
            <a:lvl1pPr>
              <a:lnSpc>
                <a:spcPct val="100000"/>
              </a:lnSpc>
              <a:defRPr sz="3200" b="1" i="0">
                <a:latin typeface="ITC Avant Garde Gothic" pitchFamily="82" charset="0"/>
              </a:defRPr>
            </a:lvl1pPr>
          </a:lstStyle>
          <a:p>
            <a:r>
              <a:rPr lang="en-GB" dirty="0"/>
              <a:t>Click to edit Master title style</a:t>
            </a:r>
          </a:p>
        </p:txBody>
      </p:sp>
      <p:sp>
        <p:nvSpPr>
          <p:cNvPr id="4" name="Text Placeholder 3">
            <a:extLst>
              <a:ext uri="{FF2B5EF4-FFF2-40B4-BE49-F238E27FC236}">
                <a16:creationId xmlns:a16="http://schemas.microsoft.com/office/drawing/2014/main" id="{0165CE6F-76AF-069C-B9B8-ED7349D7C968}"/>
              </a:ext>
            </a:extLst>
          </p:cNvPr>
          <p:cNvSpPr>
            <a:spLocks noGrp="1"/>
          </p:cNvSpPr>
          <p:nvPr>
            <p:ph type="body" sz="half" idx="2"/>
          </p:nvPr>
        </p:nvSpPr>
        <p:spPr>
          <a:xfrm>
            <a:off x="839788" y="2180616"/>
            <a:ext cx="4886053" cy="338496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pic>
        <p:nvPicPr>
          <p:cNvPr id="18" name="Picture 17">
            <a:extLst>
              <a:ext uri="{FF2B5EF4-FFF2-40B4-BE49-F238E27FC236}">
                <a16:creationId xmlns:a16="http://schemas.microsoft.com/office/drawing/2014/main" id="{F7675927-5ADE-F55C-9036-4C8E899E9B9A}"/>
              </a:ext>
            </a:extLst>
          </p:cNvPr>
          <p:cNvPicPr>
            <a:picLocks noChangeAspect="1"/>
          </p:cNvPicPr>
          <p:nvPr userDrawn="1"/>
        </p:nvPicPr>
        <p:blipFill>
          <a:blip r:embed="rId3"/>
          <a:stretch>
            <a:fillRect/>
          </a:stretch>
        </p:blipFill>
        <p:spPr>
          <a:xfrm>
            <a:off x="3852968" y="-1641065"/>
            <a:ext cx="3263900" cy="3225800"/>
          </a:xfrm>
          <a:prstGeom prst="rect">
            <a:avLst/>
          </a:prstGeom>
        </p:spPr>
      </p:pic>
      <p:pic>
        <p:nvPicPr>
          <p:cNvPr id="20" name="Picture 19">
            <a:extLst>
              <a:ext uri="{FF2B5EF4-FFF2-40B4-BE49-F238E27FC236}">
                <a16:creationId xmlns:a16="http://schemas.microsoft.com/office/drawing/2014/main" id="{A27F7B76-492F-985F-1513-18A2E8D32478}"/>
              </a:ext>
            </a:extLst>
          </p:cNvPr>
          <p:cNvPicPr>
            <a:picLocks noChangeAspect="1"/>
          </p:cNvPicPr>
          <p:nvPr userDrawn="1"/>
        </p:nvPicPr>
        <p:blipFill>
          <a:blip r:embed="rId4"/>
          <a:stretch>
            <a:fillRect/>
          </a:stretch>
        </p:blipFill>
        <p:spPr>
          <a:xfrm>
            <a:off x="386576" y="6050942"/>
            <a:ext cx="1130079" cy="472895"/>
          </a:xfrm>
          <a:prstGeom prst="rect">
            <a:avLst/>
          </a:prstGeom>
        </p:spPr>
      </p:pic>
      <p:pic>
        <p:nvPicPr>
          <p:cNvPr id="6" name="Picture 5">
            <a:extLst>
              <a:ext uri="{FF2B5EF4-FFF2-40B4-BE49-F238E27FC236}">
                <a16:creationId xmlns:a16="http://schemas.microsoft.com/office/drawing/2014/main" id="{B6C99FCC-A9B8-6D38-8E38-AAD5F0C17087}"/>
              </a:ext>
            </a:extLst>
          </p:cNvPr>
          <p:cNvPicPr>
            <a:picLocks noChangeAspect="1"/>
          </p:cNvPicPr>
          <p:nvPr userDrawn="1"/>
        </p:nvPicPr>
        <p:blipFill rotWithShape="1">
          <a:blip r:embed="rId5"/>
          <a:srcRect l="22102" t="7803" r="20597" b="6155"/>
          <a:stretch/>
        </p:blipFill>
        <p:spPr>
          <a:xfrm>
            <a:off x="6986838" y="980649"/>
            <a:ext cx="4402666" cy="4402666"/>
          </a:xfrm>
          <a:prstGeom prst="ellipse">
            <a:avLst/>
          </a:prstGeom>
        </p:spPr>
      </p:pic>
      <p:pic>
        <p:nvPicPr>
          <p:cNvPr id="7" name="Picture 6">
            <a:extLst>
              <a:ext uri="{FF2B5EF4-FFF2-40B4-BE49-F238E27FC236}">
                <a16:creationId xmlns:a16="http://schemas.microsoft.com/office/drawing/2014/main" id="{5CD74296-5B7D-DF8D-49B4-F44FA02A9FB8}"/>
              </a:ext>
            </a:extLst>
          </p:cNvPr>
          <p:cNvPicPr>
            <a:picLocks noChangeAspect="1"/>
          </p:cNvPicPr>
          <p:nvPr userDrawn="1"/>
        </p:nvPicPr>
        <p:blipFill>
          <a:blip r:embed="rId6"/>
          <a:stretch>
            <a:fillRect/>
          </a:stretch>
        </p:blipFill>
        <p:spPr>
          <a:xfrm>
            <a:off x="8882779" y="3367704"/>
            <a:ext cx="3198973" cy="3198973"/>
          </a:xfrm>
          <a:prstGeom prst="rect">
            <a:avLst/>
          </a:prstGeom>
        </p:spPr>
      </p:pic>
    </p:spTree>
    <p:extLst>
      <p:ext uri="{BB962C8B-B14F-4D97-AF65-F5344CB8AC3E}">
        <p14:creationId xmlns:p14="http://schemas.microsoft.com/office/powerpoint/2010/main" val="35258665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py with photo_canal walk">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9BED209-E8A8-90A3-FE87-30BBBD94CD22}"/>
              </a:ext>
            </a:extLst>
          </p:cNvPr>
          <p:cNvPicPr>
            <a:picLocks noChangeAspect="1"/>
          </p:cNvPicPr>
          <p:nvPr userDrawn="1"/>
        </p:nvPicPr>
        <p:blipFill>
          <a:blip r:embed="rId2"/>
          <a:stretch>
            <a:fillRect/>
          </a:stretch>
        </p:blipFill>
        <p:spPr>
          <a:xfrm>
            <a:off x="6876602" y="849660"/>
            <a:ext cx="4623139" cy="4687266"/>
          </a:xfrm>
          <a:prstGeom prst="rect">
            <a:avLst/>
          </a:prstGeom>
          <a:ln>
            <a:noFill/>
          </a:ln>
        </p:spPr>
      </p:pic>
      <p:sp>
        <p:nvSpPr>
          <p:cNvPr id="2" name="Title 1">
            <a:extLst>
              <a:ext uri="{FF2B5EF4-FFF2-40B4-BE49-F238E27FC236}">
                <a16:creationId xmlns:a16="http://schemas.microsoft.com/office/drawing/2014/main" id="{BF1C9A28-F7D1-B3A7-5FFE-ABD3BC5F04C4}"/>
              </a:ext>
            </a:extLst>
          </p:cNvPr>
          <p:cNvSpPr>
            <a:spLocks noGrp="1"/>
          </p:cNvSpPr>
          <p:nvPr>
            <p:ph type="title"/>
          </p:nvPr>
        </p:nvSpPr>
        <p:spPr>
          <a:xfrm>
            <a:off x="839788" y="457200"/>
            <a:ext cx="3932237" cy="1600200"/>
          </a:xfrm>
        </p:spPr>
        <p:txBody>
          <a:bodyPr anchor="b"/>
          <a:lstStyle>
            <a:lvl1pPr>
              <a:lnSpc>
                <a:spcPct val="100000"/>
              </a:lnSpc>
              <a:defRPr sz="3200" b="1" i="0">
                <a:latin typeface="ITC Avant Garde Gothic" pitchFamily="82" charset="0"/>
              </a:defRPr>
            </a:lvl1pPr>
          </a:lstStyle>
          <a:p>
            <a:r>
              <a:rPr lang="en-GB" dirty="0"/>
              <a:t>Click to edit Master title style</a:t>
            </a:r>
          </a:p>
        </p:txBody>
      </p:sp>
      <p:sp>
        <p:nvSpPr>
          <p:cNvPr id="4" name="Text Placeholder 3">
            <a:extLst>
              <a:ext uri="{FF2B5EF4-FFF2-40B4-BE49-F238E27FC236}">
                <a16:creationId xmlns:a16="http://schemas.microsoft.com/office/drawing/2014/main" id="{0165CE6F-76AF-069C-B9B8-ED7349D7C968}"/>
              </a:ext>
            </a:extLst>
          </p:cNvPr>
          <p:cNvSpPr>
            <a:spLocks noGrp="1"/>
          </p:cNvSpPr>
          <p:nvPr>
            <p:ph type="body" sz="half" idx="2"/>
          </p:nvPr>
        </p:nvSpPr>
        <p:spPr>
          <a:xfrm>
            <a:off x="839788" y="2180616"/>
            <a:ext cx="4886053" cy="338496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pic>
        <p:nvPicPr>
          <p:cNvPr id="18" name="Picture 17">
            <a:extLst>
              <a:ext uri="{FF2B5EF4-FFF2-40B4-BE49-F238E27FC236}">
                <a16:creationId xmlns:a16="http://schemas.microsoft.com/office/drawing/2014/main" id="{F7675927-5ADE-F55C-9036-4C8E899E9B9A}"/>
              </a:ext>
            </a:extLst>
          </p:cNvPr>
          <p:cNvPicPr>
            <a:picLocks noChangeAspect="1"/>
          </p:cNvPicPr>
          <p:nvPr userDrawn="1"/>
        </p:nvPicPr>
        <p:blipFill>
          <a:blip r:embed="rId3"/>
          <a:stretch>
            <a:fillRect/>
          </a:stretch>
        </p:blipFill>
        <p:spPr>
          <a:xfrm>
            <a:off x="3852968" y="-1641065"/>
            <a:ext cx="3263900" cy="3225800"/>
          </a:xfrm>
          <a:prstGeom prst="rect">
            <a:avLst/>
          </a:prstGeom>
        </p:spPr>
      </p:pic>
      <p:pic>
        <p:nvPicPr>
          <p:cNvPr id="20" name="Picture 19">
            <a:extLst>
              <a:ext uri="{FF2B5EF4-FFF2-40B4-BE49-F238E27FC236}">
                <a16:creationId xmlns:a16="http://schemas.microsoft.com/office/drawing/2014/main" id="{A27F7B76-492F-985F-1513-18A2E8D32478}"/>
              </a:ext>
            </a:extLst>
          </p:cNvPr>
          <p:cNvPicPr>
            <a:picLocks noChangeAspect="1"/>
          </p:cNvPicPr>
          <p:nvPr userDrawn="1"/>
        </p:nvPicPr>
        <p:blipFill>
          <a:blip r:embed="rId4"/>
          <a:stretch>
            <a:fillRect/>
          </a:stretch>
        </p:blipFill>
        <p:spPr>
          <a:xfrm>
            <a:off x="386576" y="6050942"/>
            <a:ext cx="1130079" cy="472895"/>
          </a:xfrm>
          <a:prstGeom prst="rect">
            <a:avLst/>
          </a:prstGeom>
        </p:spPr>
      </p:pic>
      <p:pic>
        <p:nvPicPr>
          <p:cNvPr id="6" name="Picture 5">
            <a:extLst>
              <a:ext uri="{FF2B5EF4-FFF2-40B4-BE49-F238E27FC236}">
                <a16:creationId xmlns:a16="http://schemas.microsoft.com/office/drawing/2014/main" id="{B6C99FCC-A9B8-6D38-8E38-AAD5F0C17087}"/>
              </a:ext>
            </a:extLst>
          </p:cNvPr>
          <p:cNvPicPr>
            <a:picLocks noChangeAspect="1"/>
          </p:cNvPicPr>
          <p:nvPr userDrawn="1"/>
        </p:nvPicPr>
        <p:blipFill rotWithShape="1">
          <a:blip r:embed="rId5"/>
          <a:srcRect l="31559" t="15397" r="12175" b="116"/>
          <a:stretch/>
        </p:blipFill>
        <p:spPr>
          <a:xfrm>
            <a:off x="6986838" y="980649"/>
            <a:ext cx="4402666" cy="4402666"/>
          </a:xfrm>
          <a:prstGeom prst="ellipse">
            <a:avLst/>
          </a:prstGeom>
        </p:spPr>
      </p:pic>
      <p:pic>
        <p:nvPicPr>
          <p:cNvPr id="7" name="Picture 6">
            <a:extLst>
              <a:ext uri="{FF2B5EF4-FFF2-40B4-BE49-F238E27FC236}">
                <a16:creationId xmlns:a16="http://schemas.microsoft.com/office/drawing/2014/main" id="{5CD74296-5B7D-DF8D-49B4-F44FA02A9FB8}"/>
              </a:ext>
            </a:extLst>
          </p:cNvPr>
          <p:cNvPicPr>
            <a:picLocks noChangeAspect="1"/>
          </p:cNvPicPr>
          <p:nvPr userDrawn="1"/>
        </p:nvPicPr>
        <p:blipFill>
          <a:blip r:embed="rId6"/>
          <a:stretch>
            <a:fillRect/>
          </a:stretch>
        </p:blipFill>
        <p:spPr>
          <a:xfrm>
            <a:off x="8882779" y="3367704"/>
            <a:ext cx="3198973" cy="3198973"/>
          </a:xfrm>
          <a:prstGeom prst="rect">
            <a:avLst/>
          </a:prstGeom>
        </p:spPr>
      </p:pic>
    </p:spTree>
    <p:extLst>
      <p:ext uri="{BB962C8B-B14F-4D97-AF65-F5344CB8AC3E}">
        <p14:creationId xmlns:p14="http://schemas.microsoft.com/office/powerpoint/2010/main" val="357641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pact Statement">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44FB8-3B6B-66A7-2CB6-8E66185AA5DA}"/>
              </a:ext>
            </a:extLst>
          </p:cNvPr>
          <p:cNvSpPr>
            <a:spLocks noGrp="1"/>
          </p:cNvSpPr>
          <p:nvPr>
            <p:ph type="title"/>
          </p:nvPr>
        </p:nvSpPr>
        <p:spPr>
          <a:xfrm>
            <a:off x="838200" y="1920387"/>
            <a:ext cx="10515600" cy="1325563"/>
          </a:xfrm>
        </p:spPr>
        <p:txBody>
          <a:bodyPr/>
          <a:lstStyle>
            <a:lvl1pPr>
              <a:lnSpc>
                <a:spcPct val="100000"/>
              </a:lnSpc>
              <a:defRPr b="1">
                <a:solidFill>
                  <a:srgbClr val="FFFFFF"/>
                </a:solidFill>
              </a:defRPr>
            </a:lvl1pPr>
          </a:lstStyle>
          <a:p>
            <a:r>
              <a:rPr lang="en-GB" dirty="0"/>
              <a:t>Click to edit</a:t>
            </a:r>
          </a:p>
        </p:txBody>
      </p:sp>
      <p:pic>
        <p:nvPicPr>
          <p:cNvPr id="4" name="Picture 3">
            <a:extLst>
              <a:ext uri="{FF2B5EF4-FFF2-40B4-BE49-F238E27FC236}">
                <a16:creationId xmlns:a16="http://schemas.microsoft.com/office/drawing/2014/main" id="{B757D1C3-3AAB-C3BE-8DAA-A8A1D1DC95C6}"/>
              </a:ext>
            </a:extLst>
          </p:cNvPr>
          <p:cNvPicPr>
            <a:picLocks noChangeAspect="1"/>
          </p:cNvPicPr>
          <p:nvPr userDrawn="1"/>
        </p:nvPicPr>
        <p:blipFill>
          <a:blip r:embed="rId2"/>
          <a:stretch>
            <a:fillRect/>
          </a:stretch>
        </p:blipFill>
        <p:spPr>
          <a:xfrm>
            <a:off x="838200" y="973258"/>
            <a:ext cx="724914" cy="724914"/>
          </a:xfrm>
          <a:prstGeom prst="rect">
            <a:avLst/>
          </a:prstGeom>
        </p:spPr>
      </p:pic>
      <p:pic>
        <p:nvPicPr>
          <p:cNvPr id="5" name="Picture 4">
            <a:extLst>
              <a:ext uri="{FF2B5EF4-FFF2-40B4-BE49-F238E27FC236}">
                <a16:creationId xmlns:a16="http://schemas.microsoft.com/office/drawing/2014/main" id="{74E4D94B-046F-30AE-403A-CAE9F428E110}"/>
              </a:ext>
            </a:extLst>
          </p:cNvPr>
          <p:cNvPicPr>
            <a:picLocks noChangeAspect="1"/>
          </p:cNvPicPr>
          <p:nvPr userDrawn="1"/>
        </p:nvPicPr>
        <p:blipFill>
          <a:blip r:embed="rId3"/>
          <a:stretch>
            <a:fillRect/>
          </a:stretch>
        </p:blipFill>
        <p:spPr>
          <a:xfrm>
            <a:off x="386577" y="6050942"/>
            <a:ext cx="1130079" cy="472895"/>
          </a:xfrm>
          <a:prstGeom prst="rect">
            <a:avLst/>
          </a:prstGeom>
        </p:spPr>
      </p:pic>
      <p:sp>
        <p:nvSpPr>
          <p:cNvPr id="7" name="Text Placeholder 6">
            <a:extLst>
              <a:ext uri="{FF2B5EF4-FFF2-40B4-BE49-F238E27FC236}">
                <a16:creationId xmlns:a16="http://schemas.microsoft.com/office/drawing/2014/main" id="{4694BB15-700D-F0D2-1E66-9C105F8BD3DF}"/>
              </a:ext>
            </a:extLst>
          </p:cNvPr>
          <p:cNvSpPr>
            <a:spLocks noGrp="1"/>
          </p:cNvSpPr>
          <p:nvPr>
            <p:ph type="body" sz="quarter" idx="10" hasCustomPrompt="1"/>
          </p:nvPr>
        </p:nvSpPr>
        <p:spPr>
          <a:xfrm>
            <a:off x="838200" y="4311896"/>
            <a:ext cx="2510118" cy="673100"/>
          </a:xfrm>
        </p:spPr>
        <p:txBody>
          <a:bodyPr anchor="b">
            <a:noAutofit/>
          </a:bodyPr>
          <a:lstStyle>
            <a:lvl1pPr marL="0" indent="0">
              <a:buNone/>
              <a:defRPr sz="1800" b="0" i="0">
                <a:solidFill>
                  <a:schemeClr val="bg2"/>
                </a:solidFill>
                <a:latin typeface="AVANTGARDE-MEDIUM" pitchFamily="82"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GB" dirty="0"/>
              <a:t>Quote name </a:t>
            </a:r>
          </a:p>
        </p:txBody>
      </p:sp>
      <p:pic>
        <p:nvPicPr>
          <p:cNvPr id="9" name="Picture 8">
            <a:extLst>
              <a:ext uri="{FF2B5EF4-FFF2-40B4-BE49-F238E27FC236}">
                <a16:creationId xmlns:a16="http://schemas.microsoft.com/office/drawing/2014/main" id="{D6F38F95-A3E8-88F6-B6C9-FBA8EE619748}"/>
              </a:ext>
            </a:extLst>
          </p:cNvPr>
          <p:cNvPicPr>
            <a:picLocks noChangeAspect="1"/>
          </p:cNvPicPr>
          <p:nvPr userDrawn="1"/>
        </p:nvPicPr>
        <p:blipFill>
          <a:blip r:embed="rId4"/>
          <a:stretch>
            <a:fillRect/>
          </a:stretch>
        </p:blipFill>
        <p:spPr>
          <a:xfrm>
            <a:off x="5009595" y="5649129"/>
            <a:ext cx="4051003" cy="4051003"/>
          </a:xfrm>
          <a:prstGeom prst="rect">
            <a:avLst/>
          </a:prstGeom>
        </p:spPr>
      </p:pic>
      <p:pic>
        <p:nvPicPr>
          <p:cNvPr id="3" name="Picture 2">
            <a:extLst>
              <a:ext uri="{FF2B5EF4-FFF2-40B4-BE49-F238E27FC236}">
                <a16:creationId xmlns:a16="http://schemas.microsoft.com/office/drawing/2014/main" id="{BD03E128-9704-7D35-B311-D9ABA4F6CB00}"/>
              </a:ext>
            </a:extLst>
          </p:cNvPr>
          <p:cNvPicPr>
            <a:picLocks noChangeAspect="1"/>
          </p:cNvPicPr>
          <p:nvPr userDrawn="1"/>
        </p:nvPicPr>
        <p:blipFill>
          <a:blip r:embed="rId5"/>
          <a:stretch>
            <a:fillRect/>
          </a:stretch>
        </p:blipFill>
        <p:spPr>
          <a:xfrm>
            <a:off x="8957796" y="-2362541"/>
            <a:ext cx="3923537" cy="3877737"/>
          </a:xfrm>
          <a:prstGeom prst="rect">
            <a:avLst/>
          </a:prstGeom>
        </p:spPr>
      </p:pic>
    </p:spTree>
    <p:extLst>
      <p:ext uri="{BB962C8B-B14F-4D97-AF65-F5344CB8AC3E}">
        <p14:creationId xmlns:p14="http://schemas.microsoft.com/office/powerpoint/2010/main" val="31117414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pact statement on gradient ">
    <p:bg>
      <p:bgPr>
        <a:gradFill flip="none" rotWithShape="1">
          <a:gsLst>
            <a:gs pos="100000">
              <a:schemeClr val="tx1"/>
            </a:gs>
            <a:gs pos="0">
              <a:schemeClr val="accent2"/>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44FB8-3B6B-66A7-2CB6-8E66185AA5DA}"/>
              </a:ext>
            </a:extLst>
          </p:cNvPr>
          <p:cNvSpPr>
            <a:spLocks noGrp="1"/>
          </p:cNvSpPr>
          <p:nvPr>
            <p:ph type="title"/>
          </p:nvPr>
        </p:nvSpPr>
        <p:spPr>
          <a:xfrm>
            <a:off x="838200" y="1920387"/>
            <a:ext cx="10515600" cy="1325563"/>
          </a:xfrm>
        </p:spPr>
        <p:txBody>
          <a:bodyPr/>
          <a:lstStyle>
            <a:lvl1pPr>
              <a:lnSpc>
                <a:spcPct val="100000"/>
              </a:lnSpc>
              <a:defRPr b="1">
                <a:solidFill>
                  <a:srgbClr val="FFFFFF"/>
                </a:solidFill>
              </a:defRPr>
            </a:lvl1pPr>
          </a:lstStyle>
          <a:p>
            <a:r>
              <a:rPr lang="en-GB"/>
              <a:t>Click to edit Master title style</a:t>
            </a:r>
          </a:p>
        </p:txBody>
      </p:sp>
      <p:pic>
        <p:nvPicPr>
          <p:cNvPr id="6" name="Picture 5">
            <a:extLst>
              <a:ext uri="{FF2B5EF4-FFF2-40B4-BE49-F238E27FC236}">
                <a16:creationId xmlns:a16="http://schemas.microsoft.com/office/drawing/2014/main" id="{E68E2A57-C1A8-7BE0-3CB5-153D51C0DBE2}"/>
              </a:ext>
            </a:extLst>
          </p:cNvPr>
          <p:cNvPicPr>
            <a:picLocks noChangeAspect="1"/>
          </p:cNvPicPr>
          <p:nvPr userDrawn="1"/>
        </p:nvPicPr>
        <p:blipFill>
          <a:blip r:embed="rId2"/>
          <a:stretch>
            <a:fillRect/>
          </a:stretch>
        </p:blipFill>
        <p:spPr>
          <a:xfrm>
            <a:off x="386577" y="6050942"/>
            <a:ext cx="1130079" cy="472895"/>
          </a:xfrm>
          <a:prstGeom prst="rect">
            <a:avLst/>
          </a:prstGeom>
        </p:spPr>
      </p:pic>
      <p:pic>
        <p:nvPicPr>
          <p:cNvPr id="3" name="Picture 2">
            <a:extLst>
              <a:ext uri="{FF2B5EF4-FFF2-40B4-BE49-F238E27FC236}">
                <a16:creationId xmlns:a16="http://schemas.microsoft.com/office/drawing/2014/main" id="{301A0D0F-DD3E-1920-1938-39A705316416}"/>
              </a:ext>
            </a:extLst>
          </p:cNvPr>
          <p:cNvPicPr>
            <a:picLocks noChangeAspect="1"/>
          </p:cNvPicPr>
          <p:nvPr userDrawn="1"/>
        </p:nvPicPr>
        <p:blipFill>
          <a:blip r:embed="rId3"/>
          <a:stretch>
            <a:fillRect/>
          </a:stretch>
        </p:blipFill>
        <p:spPr>
          <a:xfrm>
            <a:off x="838200" y="973258"/>
            <a:ext cx="724914" cy="724914"/>
          </a:xfrm>
          <a:prstGeom prst="rect">
            <a:avLst/>
          </a:prstGeom>
        </p:spPr>
      </p:pic>
      <p:sp>
        <p:nvSpPr>
          <p:cNvPr id="4" name="Text Placeholder 6">
            <a:extLst>
              <a:ext uri="{FF2B5EF4-FFF2-40B4-BE49-F238E27FC236}">
                <a16:creationId xmlns:a16="http://schemas.microsoft.com/office/drawing/2014/main" id="{4B1EEFDF-685B-DBA0-FA76-20B54F4D78A5}"/>
              </a:ext>
            </a:extLst>
          </p:cNvPr>
          <p:cNvSpPr>
            <a:spLocks noGrp="1"/>
          </p:cNvSpPr>
          <p:nvPr>
            <p:ph type="body" sz="quarter" idx="10" hasCustomPrompt="1"/>
          </p:nvPr>
        </p:nvSpPr>
        <p:spPr>
          <a:xfrm>
            <a:off x="838200" y="4311896"/>
            <a:ext cx="2510118" cy="673100"/>
          </a:xfrm>
        </p:spPr>
        <p:txBody>
          <a:bodyPr anchor="b">
            <a:noAutofit/>
          </a:bodyPr>
          <a:lstStyle>
            <a:lvl1pPr marL="0" indent="0">
              <a:buNone/>
              <a:defRPr sz="1800" b="0" i="0">
                <a:solidFill>
                  <a:schemeClr val="bg2"/>
                </a:solidFill>
                <a:latin typeface="AVANTGARDE-MEDIUM" pitchFamily="82"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GB" dirty="0"/>
              <a:t>Quote name </a:t>
            </a:r>
          </a:p>
        </p:txBody>
      </p:sp>
      <p:pic>
        <p:nvPicPr>
          <p:cNvPr id="8" name="Picture 7">
            <a:extLst>
              <a:ext uri="{FF2B5EF4-FFF2-40B4-BE49-F238E27FC236}">
                <a16:creationId xmlns:a16="http://schemas.microsoft.com/office/drawing/2014/main" id="{C7B0AC76-39BF-4C57-30B8-F46349FB31D7}"/>
              </a:ext>
            </a:extLst>
          </p:cNvPr>
          <p:cNvPicPr>
            <a:picLocks noChangeAspect="1"/>
          </p:cNvPicPr>
          <p:nvPr userDrawn="1"/>
        </p:nvPicPr>
        <p:blipFill>
          <a:blip r:embed="rId4"/>
          <a:stretch>
            <a:fillRect/>
          </a:stretch>
        </p:blipFill>
        <p:spPr>
          <a:xfrm>
            <a:off x="5009595" y="5649129"/>
            <a:ext cx="4051003" cy="4051003"/>
          </a:xfrm>
          <a:prstGeom prst="rect">
            <a:avLst/>
          </a:prstGeom>
        </p:spPr>
      </p:pic>
      <p:pic>
        <p:nvPicPr>
          <p:cNvPr id="9" name="Picture 8">
            <a:extLst>
              <a:ext uri="{FF2B5EF4-FFF2-40B4-BE49-F238E27FC236}">
                <a16:creationId xmlns:a16="http://schemas.microsoft.com/office/drawing/2014/main" id="{FB1A2C93-0739-A5C0-C88C-5ED2E62C215C}"/>
              </a:ext>
            </a:extLst>
          </p:cNvPr>
          <p:cNvPicPr>
            <a:picLocks noChangeAspect="1"/>
          </p:cNvPicPr>
          <p:nvPr userDrawn="1"/>
        </p:nvPicPr>
        <p:blipFill>
          <a:blip r:embed="rId5"/>
          <a:stretch>
            <a:fillRect/>
          </a:stretch>
        </p:blipFill>
        <p:spPr>
          <a:xfrm>
            <a:off x="8957796" y="-2362541"/>
            <a:ext cx="3923537" cy="3877737"/>
          </a:xfrm>
          <a:prstGeom prst="rect">
            <a:avLst/>
          </a:prstGeom>
        </p:spPr>
      </p:pic>
    </p:spTree>
    <p:extLst>
      <p:ext uri="{BB962C8B-B14F-4D97-AF65-F5344CB8AC3E}">
        <p14:creationId xmlns:p14="http://schemas.microsoft.com/office/powerpoint/2010/main" val="21330065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with image 1">
    <p:bg>
      <p:bgPr>
        <a:solidFill>
          <a:schemeClr val="bg1"/>
        </a:solidFill>
        <a:effectLst/>
      </p:bgPr>
    </p:bg>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EB164BEF-416D-0321-ED8D-2E05FB7F9C55}"/>
              </a:ext>
            </a:extLst>
          </p:cNvPr>
          <p:cNvSpPr>
            <a:spLocks noGrp="1"/>
          </p:cNvSpPr>
          <p:nvPr>
            <p:ph type="title"/>
          </p:nvPr>
        </p:nvSpPr>
        <p:spPr>
          <a:xfrm>
            <a:off x="845884" y="2103437"/>
            <a:ext cx="4786513" cy="1325563"/>
          </a:xfrm>
        </p:spPr>
        <p:txBody>
          <a:bodyPr/>
          <a:lstStyle>
            <a:lvl1pPr>
              <a:lnSpc>
                <a:spcPct val="100000"/>
              </a:lnSpc>
              <a:defRPr b="1">
                <a:solidFill>
                  <a:schemeClr val="tx1"/>
                </a:solidFill>
              </a:defRPr>
            </a:lvl1pPr>
          </a:lstStyle>
          <a:p>
            <a:r>
              <a:rPr lang="en-GB" dirty="0"/>
              <a:t>Click to edit Master title style</a:t>
            </a:r>
          </a:p>
        </p:txBody>
      </p:sp>
      <p:pic>
        <p:nvPicPr>
          <p:cNvPr id="18" name="Picture 17">
            <a:extLst>
              <a:ext uri="{FF2B5EF4-FFF2-40B4-BE49-F238E27FC236}">
                <a16:creationId xmlns:a16="http://schemas.microsoft.com/office/drawing/2014/main" id="{2E122326-C13B-94C7-6259-055C82DD7BF8}"/>
              </a:ext>
            </a:extLst>
          </p:cNvPr>
          <p:cNvPicPr>
            <a:picLocks noChangeAspect="1"/>
          </p:cNvPicPr>
          <p:nvPr userDrawn="1"/>
        </p:nvPicPr>
        <p:blipFill>
          <a:blip r:embed="rId2"/>
          <a:stretch>
            <a:fillRect/>
          </a:stretch>
        </p:blipFill>
        <p:spPr>
          <a:xfrm>
            <a:off x="386577" y="6050942"/>
            <a:ext cx="1130079" cy="472895"/>
          </a:xfrm>
          <a:prstGeom prst="rect">
            <a:avLst/>
          </a:prstGeom>
        </p:spPr>
      </p:pic>
      <p:sp>
        <p:nvSpPr>
          <p:cNvPr id="3" name="Picture Placeholder 11">
            <a:extLst>
              <a:ext uri="{FF2B5EF4-FFF2-40B4-BE49-F238E27FC236}">
                <a16:creationId xmlns:a16="http://schemas.microsoft.com/office/drawing/2014/main" id="{62222E93-A67C-5B02-922A-E76564B016BA}"/>
              </a:ext>
            </a:extLst>
          </p:cNvPr>
          <p:cNvSpPr>
            <a:spLocks noGrp="1"/>
          </p:cNvSpPr>
          <p:nvPr>
            <p:ph type="pic" sz="quarter" idx="13"/>
          </p:nvPr>
        </p:nvSpPr>
        <p:spPr>
          <a:xfrm>
            <a:off x="8482315" y="1079539"/>
            <a:ext cx="4452138" cy="4513894"/>
          </a:xfrm>
          <a:prstGeom prst="ellipse">
            <a:avLst/>
          </a:prstGeom>
          <a:ln w="19050">
            <a:noFill/>
          </a:ln>
        </p:spPr>
        <p:txBody>
          <a:bodyPr/>
          <a:lstStyle>
            <a:lvl1pPr marL="0" indent="0">
              <a:buNone/>
              <a:defRPr/>
            </a:lvl1pPr>
          </a:lstStyle>
          <a:p>
            <a:endParaRPr lang="en-US" dirty="0"/>
          </a:p>
        </p:txBody>
      </p:sp>
      <p:pic>
        <p:nvPicPr>
          <p:cNvPr id="2" name="Picture 1">
            <a:extLst>
              <a:ext uri="{FF2B5EF4-FFF2-40B4-BE49-F238E27FC236}">
                <a16:creationId xmlns:a16="http://schemas.microsoft.com/office/drawing/2014/main" id="{68C0B190-0FFF-F19B-EA3C-A7408783765A}"/>
              </a:ext>
            </a:extLst>
          </p:cNvPr>
          <p:cNvPicPr>
            <a:picLocks noChangeAspect="1"/>
          </p:cNvPicPr>
          <p:nvPr userDrawn="1"/>
        </p:nvPicPr>
        <p:blipFill>
          <a:blip r:embed="rId3"/>
          <a:stretch>
            <a:fillRect/>
          </a:stretch>
        </p:blipFill>
        <p:spPr>
          <a:xfrm>
            <a:off x="6010955" y="3521513"/>
            <a:ext cx="4513895" cy="4513895"/>
          </a:xfrm>
          <a:prstGeom prst="rect">
            <a:avLst/>
          </a:prstGeom>
        </p:spPr>
      </p:pic>
      <p:pic>
        <p:nvPicPr>
          <p:cNvPr id="4" name="Picture 3">
            <a:extLst>
              <a:ext uri="{FF2B5EF4-FFF2-40B4-BE49-F238E27FC236}">
                <a16:creationId xmlns:a16="http://schemas.microsoft.com/office/drawing/2014/main" id="{4834B23C-BDB8-61FC-93FA-31E82C3C2BFF}"/>
              </a:ext>
            </a:extLst>
          </p:cNvPr>
          <p:cNvPicPr>
            <a:picLocks noChangeAspect="1"/>
          </p:cNvPicPr>
          <p:nvPr userDrawn="1"/>
        </p:nvPicPr>
        <p:blipFill>
          <a:blip r:embed="rId4"/>
          <a:stretch>
            <a:fillRect/>
          </a:stretch>
        </p:blipFill>
        <p:spPr>
          <a:xfrm>
            <a:off x="-1350596" y="-1453595"/>
            <a:ext cx="3263900" cy="3225800"/>
          </a:xfrm>
          <a:prstGeom prst="rect">
            <a:avLst/>
          </a:prstGeom>
        </p:spPr>
      </p:pic>
    </p:spTree>
    <p:extLst>
      <p:ext uri="{BB962C8B-B14F-4D97-AF65-F5344CB8AC3E}">
        <p14:creationId xmlns:p14="http://schemas.microsoft.com/office/powerpoint/2010/main" val="39193836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with image 2">
    <p:bg>
      <p:bgPr>
        <a:solidFill>
          <a:schemeClr val="tx2"/>
        </a:solidFill>
        <a:effectLst/>
      </p:bgPr>
    </p:bg>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EB164BEF-416D-0321-ED8D-2E05FB7F9C55}"/>
              </a:ext>
            </a:extLst>
          </p:cNvPr>
          <p:cNvSpPr>
            <a:spLocks noGrp="1"/>
          </p:cNvSpPr>
          <p:nvPr>
            <p:ph type="title"/>
          </p:nvPr>
        </p:nvSpPr>
        <p:spPr>
          <a:xfrm>
            <a:off x="845884" y="2103437"/>
            <a:ext cx="4786513" cy="1325563"/>
          </a:xfrm>
        </p:spPr>
        <p:txBody>
          <a:bodyPr/>
          <a:lstStyle>
            <a:lvl1pPr>
              <a:lnSpc>
                <a:spcPct val="100000"/>
              </a:lnSpc>
              <a:defRPr b="1">
                <a:solidFill>
                  <a:schemeClr val="bg2"/>
                </a:solidFill>
              </a:defRPr>
            </a:lvl1pPr>
          </a:lstStyle>
          <a:p>
            <a:r>
              <a:rPr lang="en-GB" dirty="0"/>
              <a:t>Click to edit Master title style</a:t>
            </a:r>
          </a:p>
        </p:txBody>
      </p:sp>
      <p:pic>
        <p:nvPicPr>
          <p:cNvPr id="18" name="Picture 17">
            <a:extLst>
              <a:ext uri="{FF2B5EF4-FFF2-40B4-BE49-F238E27FC236}">
                <a16:creationId xmlns:a16="http://schemas.microsoft.com/office/drawing/2014/main" id="{2E122326-C13B-94C7-6259-055C82DD7BF8}"/>
              </a:ext>
            </a:extLst>
          </p:cNvPr>
          <p:cNvPicPr>
            <a:picLocks noChangeAspect="1"/>
          </p:cNvPicPr>
          <p:nvPr userDrawn="1"/>
        </p:nvPicPr>
        <p:blipFill>
          <a:blip r:embed="rId2"/>
          <a:stretch>
            <a:fillRect/>
          </a:stretch>
        </p:blipFill>
        <p:spPr>
          <a:xfrm>
            <a:off x="386577" y="6050942"/>
            <a:ext cx="1130079" cy="472895"/>
          </a:xfrm>
          <a:prstGeom prst="rect">
            <a:avLst/>
          </a:prstGeom>
        </p:spPr>
      </p:pic>
      <p:sp>
        <p:nvSpPr>
          <p:cNvPr id="3" name="Picture Placeholder 11">
            <a:extLst>
              <a:ext uri="{FF2B5EF4-FFF2-40B4-BE49-F238E27FC236}">
                <a16:creationId xmlns:a16="http://schemas.microsoft.com/office/drawing/2014/main" id="{62222E93-A67C-5B02-922A-E76564B016BA}"/>
              </a:ext>
            </a:extLst>
          </p:cNvPr>
          <p:cNvSpPr>
            <a:spLocks noGrp="1"/>
          </p:cNvSpPr>
          <p:nvPr>
            <p:ph type="pic" sz="quarter" idx="13"/>
          </p:nvPr>
        </p:nvSpPr>
        <p:spPr>
          <a:xfrm>
            <a:off x="8482315" y="1079539"/>
            <a:ext cx="4452138" cy="4513894"/>
          </a:xfrm>
          <a:prstGeom prst="ellipse">
            <a:avLst/>
          </a:prstGeom>
          <a:ln w="19050">
            <a:noFill/>
          </a:ln>
        </p:spPr>
        <p:txBody>
          <a:bodyPr/>
          <a:lstStyle>
            <a:lvl1pPr marL="0" indent="0">
              <a:buNone/>
              <a:defRPr>
                <a:solidFill>
                  <a:schemeClr val="bg2"/>
                </a:solidFill>
              </a:defRPr>
            </a:lvl1pPr>
          </a:lstStyle>
          <a:p>
            <a:endParaRPr lang="en-US" dirty="0"/>
          </a:p>
        </p:txBody>
      </p:sp>
      <p:pic>
        <p:nvPicPr>
          <p:cNvPr id="4" name="Picture 3">
            <a:extLst>
              <a:ext uri="{FF2B5EF4-FFF2-40B4-BE49-F238E27FC236}">
                <a16:creationId xmlns:a16="http://schemas.microsoft.com/office/drawing/2014/main" id="{52352B33-EC45-29A5-F870-9B6E512121CC}"/>
              </a:ext>
            </a:extLst>
          </p:cNvPr>
          <p:cNvPicPr>
            <a:picLocks noChangeAspect="1"/>
          </p:cNvPicPr>
          <p:nvPr userDrawn="1"/>
        </p:nvPicPr>
        <p:blipFill>
          <a:blip r:embed="rId3"/>
          <a:stretch>
            <a:fillRect/>
          </a:stretch>
        </p:blipFill>
        <p:spPr>
          <a:xfrm>
            <a:off x="-1350596" y="-1453595"/>
            <a:ext cx="3263900" cy="3225800"/>
          </a:xfrm>
          <a:prstGeom prst="rect">
            <a:avLst/>
          </a:prstGeom>
        </p:spPr>
      </p:pic>
      <p:pic>
        <p:nvPicPr>
          <p:cNvPr id="5" name="Picture 4">
            <a:extLst>
              <a:ext uri="{FF2B5EF4-FFF2-40B4-BE49-F238E27FC236}">
                <a16:creationId xmlns:a16="http://schemas.microsoft.com/office/drawing/2014/main" id="{313C2444-A82A-910A-BA49-6403EAC8ADFF}"/>
              </a:ext>
            </a:extLst>
          </p:cNvPr>
          <p:cNvPicPr>
            <a:picLocks noChangeAspect="1"/>
          </p:cNvPicPr>
          <p:nvPr userDrawn="1"/>
        </p:nvPicPr>
        <p:blipFill>
          <a:blip r:embed="rId4"/>
          <a:stretch>
            <a:fillRect/>
          </a:stretch>
        </p:blipFill>
        <p:spPr>
          <a:xfrm>
            <a:off x="6010955" y="3521513"/>
            <a:ext cx="4513895" cy="4513895"/>
          </a:xfrm>
          <a:prstGeom prst="rect">
            <a:avLst/>
          </a:prstGeom>
        </p:spPr>
      </p:pic>
    </p:spTree>
    <p:extLst>
      <p:ext uri="{BB962C8B-B14F-4D97-AF65-F5344CB8AC3E}">
        <p14:creationId xmlns:p14="http://schemas.microsoft.com/office/powerpoint/2010/main" val="8431900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4820E48-C41D-0D95-428A-F9F090A8C4D7}"/>
              </a:ext>
            </a:extLst>
          </p:cNvPr>
          <p:cNvSpPr>
            <a:spLocks noGrp="1"/>
          </p:cNvSpPr>
          <p:nvPr>
            <p:ph type="pic" sz="quarter" idx="10"/>
          </p:nvPr>
        </p:nvSpPr>
        <p:spPr>
          <a:xfrm>
            <a:off x="0" y="0"/>
            <a:ext cx="12192000" cy="6858000"/>
          </a:xfrm>
        </p:spPr>
        <p:txBody>
          <a:bodyPr/>
          <a:lstStyle/>
          <a:p>
            <a:endParaRPr lang="en-US"/>
          </a:p>
        </p:txBody>
      </p:sp>
      <p:pic>
        <p:nvPicPr>
          <p:cNvPr id="5" name="Picture 4">
            <a:extLst>
              <a:ext uri="{FF2B5EF4-FFF2-40B4-BE49-F238E27FC236}">
                <a16:creationId xmlns:a16="http://schemas.microsoft.com/office/drawing/2014/main" id="{086150AD-C029-FAA8-E516-1590265CB807}"/>
              </a:ext>
            </a:extLst>
          </p:cNvPr>
          <p:cNvPicPr>
            <a:picLocks noChangeAspect="1"/>
          </p:cNvPicPr>
          <p:nvPr userDrawn="1"/>
        </p:nvPicPr>
        <p:blipFill>
          <a:blip r:embed="rId2"/>
          <a:stretch>
            <a:fillRect/>
          </a:stretch>
        </p:blipFill>
        <p:spPr>
          <a:xfrm>
            <a:off x="386577" y="6050942"/>
            <a:ext cx="1130079" cy="472895"/>
          </a:xfrm>
          <a:prstGeom prst="rect">
            <a:avLst/>
          </a:prstGeom>
        </p:spPr>
      </p:pic>
    </p:spTree>
    <p:extLst>
      <p:ext uri="{BB962C8B-B14F-4D97-AF65-F5344CB8AC3E}">
        <p14:creationId xmlns:p14="http://schemas.microsoft.com/office/powerpoint/2010/main" val="35646139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 page image with text">
    <p:bg>
      <p:bgPr>
        <a:gradFill flip="none" rotWithShape="1">
          <a:gsLst>
            <a:gs pos="0">
              <a:schemeClr val="tx1"/>
            </a:gs>
            <a:gs pos="100000">
              <a:schemeClr val="accent2"/>
            </a:gs>
          </a:gsLst>
          <a:path path="circle">
            <a:fillToRect l="100000" t="100000"/>
          </a:path>
          <a:tileRect r="-100000" b="-100000"/>
        </a:gradFill>
        <a:effectLst/>
      </p:bgPr>
    </p:bg>
    <p:spTree>
      <p:nvGrpSpPr>
        <p:cNvPr id="1" name=""/>
        <p:cNvGrpSpPr/>
        <p:nvPr/>
      </p:nvGrpSpPr>
      <p:grpSpPr>
        <a:xfrm>
          <a:off x="0" y="0"/>
          <a:ext cx="0" cy="0"/>
          <a:chOff x="0" y="0"/>
          <a:chExt cx="0" cy="0"/>
        </a:xfrm>
      </p:grpSpPr>
      <p:sp useBgFill="1">
        <p:nvSpPr>
          <p:cNvPr id="5" name="Picture Placeholder 4">
            <a:extLst>
              <a:ext uri="{FF2B5EF4-FFF2-40B4-BE49-F238E27FC236}">
                <a16:creationId xmlns:a16="http://schemas.microsoft.com/office/drawing/2014/main" id="{F13F625E-8E01-79E3-623A-9941B3FD2290}"/>
              </a:ext>
            </a:extLst>
          </p:cNvPr>
          <p:cNvSpPr>
            <a:spLocks noGrp="1"/>
          </p:cNvSpPr>
          <p:nvPr>
            <p:ph type="pic" sz="quarter" idx="10" hasCustomPrompt="1"/>
          </p:nvPr>
        </p:nvSpPr>
        <p:spPr>
          <a:xfrm>
            <a:off x="0" y="0"/>
            <a:ext cx="12192000" cy="6858000"/>
          </a:xfrm>
          <a:effectLst>
            <a:reflection endPos="0" dir="5400000" sy="-100000" algn="bl" rotWithShape="0"/>
          </a:effectLst>
        </p:spPr>
        <p:txBody>
          <a:bodyPr/>
          <a:lstStyle>
            <a:lvl1pPr>
              <a:defRPr/>
            </a:lvl1pPr>
          </a:lstStyle>
          <a:p>
            <a:r>
              <a:rPr lang="en-US" dirty="0"/>
              <a:t>Click icon to add picture and change transparency to around 50%</a:t>
            </a:r>
          </a:p>
        </p:txBody>
      </p:sp>
      <p:sp>
        <p:nvSpPr>
          <p:cNvPr id="2" name="Title 1">
            <a:extLst>
              <a:ext uri="{FF2B5EF4-FFF2-40B4-BE49-F238E27FC236}">
                <a16:creationId xmlns:a16="http://schemas.microsoft.com/office/drawing/2014/main" id="{B7044FB8-3B6B-66A7-2CB6-8E66185AA5DA}"/>
              </a:ext>
            </a:extLst>
          </p:cNvPr>
          <p:cNvSpPr>
            <a:spLocks noGrp="1"/>
          </p:cNvSpPr>
          <p:nvPr>
            <p:ph type="title" hasCustomPrompt="1"/>
          </p:nvPr>
        </p:nvSpPr>
        <p:spPr>
          <a:xfrm>
            <a:off x="838200" y="1920387"/>
            <a:ext cx="10515600" cy="1325563"/>
          </a:xfrm>
        </p:spPr>
        <p:txBody>
          <a:bodyPr/>
          <a:lstStyle>
            <a:lvl1pPr>
              <a:defRPr b="1">
                <a:solidFill>
                  <a:srgbClr val="FFFFFF"/>
                </a:solidFill>
              </a:defRPr>
            </a:lvl1pPr>
          </a:lstStyle>
          <a:p>
            <a:r>
              <a:rPr lang="en-GB" dirty="0"/>
              <a:t>Click to edit text</a:t>
            </a:r>
          </a:p>
        </p:txBody>
      </p:sp>
      <p:pic>
        <p:nvPicPr>
          <p:cNvPr id="6" name="Picture 5">
            <a:extLst>
              <a:ext uri="{FF2B5EF4-FFF2-40B4-BE49-F238E27FC236}">
                <a16:creationId xmlns:a16="http://schemas.microsoft.com/office/drawing/2014/main" id="{E68E2A57-C1A8-7BE0-3CB5-153D51C0DBE2}"/>
              </a:ext>
            </a:extLst>
          </p:cNvPr>
          <p:cNvPicPr>
            <a:picLocks noChangeAspect="1"/>
          </p:cNvPicPr>
          <p:nvPr userDrawn="1"/>
        </p:nvPicPr>
        <p:blipFill>
          <a:blip r:embed="rId2"/>
          <a:stretch>
            <a:fillRect/>
          </a:stretch>
        </p:blipFill>
        <p:spPr>
          <a:xfrm>
            <a:off x="386577" y="6050942"/>
            <a:ext cx="1130079" cy="472895"/>
          </a:xfrm>
          <a:prstGeom prst="rect">
            <a:avLst/>
          </a:prstGeom>
        </p:spPr>
      </p:pic>
      <p:pic>
        <p:nvPicPr>
          <p:cNvPr id="3" name="Picture 2">
            <a:extLst>
              <a:ext uri="{FF2B5EF4-FFF2-40B4-BE49-F238E27FC236}">
                <a16:creationId xmlns:a16="http://schemas.microsoft.com/office/drawing/2014/main" id="{542F3C2E-CEDE-E881-25A8-F66E5891A6EB}"/>
              </a:ext>
            </a:extLst>
          </p:cNvPr>
          <p:cNvPicPr>
            <a:picLocks noChangeAspect="1"/>
          </p:cNvPicPr>
          <p:nvPr userDrawn="1"/>
        </p:nvPicPr>
        <p:blipFill>
          <a:blip r:embed="rId3"/>
          <a:stretch>
            <a:fillRect/>
          </a:stretch>
        </p:blipFill>
        <p:spPr>
          <a:xfrm>
            <a:off x="5009595" y="5649129"/>
            <a:ext cx="4051003" cy="4051003"/>
          </a:xfrm>
          <a:prstGeom prst="rect">
            <a:avLst/>
          </a:prstGeom>
        </p:spPr>
      </p:pic>
      <p:pic>
        <p:nvPicPr>
          <p:cNvPr id="4" name="Picture 3">
            <a:extLst>
              <a:ext uri="{FF2B5EF4-FFF2-40B4-BE49-F238E27FC236}">
                <a16:creationId xmlns:a16="http://schemas.microsoft.com/office/drawing/2014/main" id="{C5BBDB7D-E239-5132-B4AA-26D78EEC9D9D}"/>
              </a:ext>
            </a:extLst>
          </p:cNvPr>
          <p:cNvPicPr>
            <a:picLocks noChangeAspect="1"/>
          </p:cNvPicPr>
          <p:nvPr userDrawn="1"/>
        </p:nvPicPr>
        <p:blipFill>
          <a:blip r:embed="rId4"/>
          <a:stretch>
            <a:fillRect/>
          </a:stretch>
        </p:blipFill>
        <p:spPr>
          <a:xfrm>
            <a:off x="9692550" y="-1501341"/>
            <a:ext cx="3923537" cy="3877737"/>
          </a:xfrm>
          <a:prstGeom prst="rect">
            <a:avLst/>
          </a:prstGeom>
        </p:spPr>
      </p:pic>
    </p:spTree>
    <p:extLst>
      <p:ext uri="{BB962C8B-B14F-4D97-AF65-F5344CB8AC3E}">
        <p14:creationId xmlns:p14="http://schemas.microsoft.com/office/powerpoint/2010/main" val="2374443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1">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DE42A-5526-75DC-8C4F-14D04C8811F5}"/>
              </a:ext>
            </a:extLst>
          </p:cNvPr>
          <p:cNvSpPr>
            <a:spLocks noGrp="1"/>
          </p:cNvSpPr>
          <p:nvPr>
            <p:ph type="title" hasCustomPrompt="1"/>
          </p:nvPr>
        </p:nvSpPr>
        <p:spPr>
          <a:xfrm>
            <a:off x="386577" y="437529"/>
            <a:ext cx="10793692" cy="2852737"/>
          </a:xfrm>
        </p:spPr>
        <p:txBody>
          <a:bodyPr anchor="b"/>
          <a:lstStyle>
            <a:lvl1pPr>
              <a:defRPr sz="6000" b="1" i="0">
                <a:solidFill>
                  <a:srgbClr val="FFFFFF"/>
                </a:solidFill>
                <a:latin typeface="AvantGarde CE" pitchFamily="82" charset="0"/>
              </a:defRPr>
            </a:lvl1pPr>
          </a:lstStyle>
          <a:p>
            <a:r>
              <a:rPr lang="en-GB" dirty="0"/>
              <a:t>Click to edit title style</a:t>
            </a:r>
          </a:p>
        </p:txBody>
      </p:sp>
      <p:sp>
        <p:nvSpPr>
          <p:cNvPr id="3" name="Text Placeholder 2">
            <a:extLst>
              <a:ext uri="{FF2B5EF4-FFF2-40B4-BE49-F238E27FC236}">
                <a16:creationId xmlns:a16="http://schemas.microsoft.com/office/drawing/2014/main" id="{A6A16737-CC89-AB7E-0D76-6E04E6919DF2}"/>
              </a:ext>
            </a:extLst>
          </p:cNvPr>
          <p:cNvSpPr>
            <a:spLocks noGrp="1"/>
          </p:cNvSpPr>
          <p:nvPr>
            <p:ph type="body" idx="1"/>
          </p:nvPr>
        </p:nvSpPr>
        <p:spPr>
          <a:xfrm>
            <a:off x="386577" y="3317254"/>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C1D05ADA-A651-8A29-BD83-5BEEF447A5C5}"/>
              </a:ext>
            </a:extLst>
          </p:cNvPr>
          <p:cNvPicPr>
            <a:picLocks noChangeAspect="1"/>
          </p:cNvPicPr>
          <p:nvPr userDrawn="1"/>
        </p:nvPicPr>
        <p:blipFill>
          <a:blip r:embed="rId2"/>
          <a:stretch>
            <a:fillRect/>
          </a:stretch>
        </p:blipFill>
        <p:spPr>
          <a:xfrm>
            <a:off x="386577" y="6050942"/>
            <a:ext cx="1130079" cy="472895"/>
          </a:xfrm>
          <a:prstGeom prst="rect">
            <a:avLst/>
          </a:prstGeom>
        </p:spPr>
      </p:pic>
      <p:pic>
        <p:nvPicPr>
          <p:cNvPr id="9" name="Picture 8">
            <a:extLst>
              <a:ext uri="{FF2B5EF4-FFF2-40B4-BE49-F238E27FC236}">
                <a16:creationId xmlns:a16="http://schemas.microsoft.com/office/drawing/2014/main" id="{8C1F9C44-00A0-18DA-DB33-AF5D7E276D80}"/>
              </a:ext>
            </a:extLst>
          </p:cNvPr>
          <p:cNvPicPr>
            <a:picLocks noChangeAspect="1"/>
          </p:cNvPicPr>
          <p:nvPr userDrawn="1"/>
        </p:nvPicPr>
        <p:blipFill>
          <a:blip r:embed="rId3"/>
          <a:stretch>
            <a:fillRect/>
          </a:stretch>
        </p:blipFill>
        <p:spPr>
          <a:xfrm>
            <a:off x="5009595" y="5649129"/>
            <a:ext cx="4051003" cy="4051003"/>
          </a:xfrm>
          <a:prstGeom prst="rect">
            <a:avLst/>
          </a:prstGeom>
        </p:spPr>
      </p:pic>
      <p:pic>
        <p:nvPicPr>
          <p:cNvPr id="5" name="Picture 4">
            <a:extLst>
              <a:ext uri="{FF2B5EF4-FFF2-40B4-BE49-F238E27FC236}">
                <a16:creationId xmlns:a16="http://schemas.microsoft.com/office/drawing/2014/main" id="{2E7CB7FC-612A-1727-2B4D-0E701B368559}"/>
              </a:ext>
            </a:extLst>
          </p:cNvPr>
          <p:cNvPicPr>
            <a:picLocks noChangeAspect="1"/>
          </p:cNvPicPr>
          <p:nvPr userDrawn="1"/>
        </p:nvPicPr>
        <p:blipFill>
          <a:blip r:embed="rId4"/>
          <a:stretch>
            <a:fillRect/>
          </a:stretch>
        </p:blipFill>
        <p:spPr>
          <a:xfrm>
            <a:off x="9692550" y="-1501341"/>
            <a:ext cx="3923537" cy="3877737"/>
          </a:xfrm>
          <a:prstGeom prst="rect">
            <a:avLst/>
          </a:prstGeom>
        </p:spPr>
      </p:pic>
    </p:spTree>
    <p:extLst>
      <p:ext uri="{BB962C8B-B14F-4D97-AF65-F5344CB8AC3E}">
        <p14:creationId xmlns:p14="http://schemas.microsoft.com/office/powerpoint/2010/main" val="15391147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Green background with titl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388F0-F720-35EA-5D7B-4F2005DC934A}"/>
              </a:ext>
            </a:extLst>
          </p:cNvPr>
          <p:cNvSpPr>
            <a:spLocks noGrp="1"/>
          </p:cNvSpPr>
          <p:nvPr>
            <p:ph type="title"/>
          </p:nvPr>
        </p:nvSpPr>
        <p:spPr/>
        <p:txBody>
          <a:bodyPr/>
          <a:lstStyle>
            <a:lvl1pPr>
              <a:defRPr b="1" i="0">
                <a:solidFill>
                  <a:srgbClr val="FFFFFF"/>
                </a:solidFill>
                <a:latin typeface="AvantGarde CE" pitchFamily="82" charset="0"/>
              </a:defRPr>
            </a:lvl1pPr>
          </a:lstStyle>
          <a:p>
            <a:r>
              <a:rPr lang="en-GB"/>
              <a:t>Click to edit Master title style</a:t>
            </a:r>
            <a:endParaRPr lang="en-US"/>
          </a:p>
        </p:txBody>
      </p:sp>
      <p:pic>
        <p:nvPicPr>
          <p:cNvPr id="5" name="Picture 4">
            <a:extLst>
              <a:ext uri="{FF2B5EF4-FFF2-40B4-BE49-F238E27FC236}">
                <a16:creationId xmlns:a16="http://schemas.microsoft.com/office/drawing/2014/main" id="{B2938245-9FF4-A211-E28F-2CE51793BF1F}"/>
              </a:ext>
            </a:extLst>
          </p:cNvPr>
          <p:cNvPicPr>
            <a:picLocks noChangeAspect="1"/>
          </p:cNvPicPr>
          <p:nvPr userDrawn="1"/>
        </p:nvPicPr>
        <p:blipFill>
          <a:blip r:embed="rId2"/>
          <a:stretch>
            <a:fillRect/>
          </a:stretch>
        </p:blipFill>
        <p:spPr>
          <a:xfrm>
            <a:off x="386577" y="6050942"/>
            <a:ext cx="1130079" cy="472895"/>
          </a:xfrm>
          <a:prstGeom prst="rect">
            <a:avLst/>
          </a:prstGeom>
        </p:spPr>
      </p:pic>
      <p:pic>
        <p:nvPicPr>
          <p:cNvPr id="8" name="Picture 7">
            <a:extLst>
              <a:ext uri="{FF2B5EF4-FFF2-40B4-BE49-F238E27FC236}">
                <a16:creationId xmlns:a16="http://schemas.microsoft.com/office/drawing/2014/main" id="{0560D3A1-EC74-6EA4-68AC-E0C37290F20F}"/>
              </a:ext>
            </a:extLst>
          </p:cNvPr>
          <p:cNvPicPr>
            <a:picLocks noChangeAspect="1"/>
          </p:cNvPicPr>
          <p:nvPr userDrawn="1"/>
        </p:nvPicPr>
        <p:blipFill>
          <a:blip r:embed="rId3"/>
          <a:stretch>
            <a:fillRect/>
          </a:stretch>
        </p:blipFill>
        <p:spPr>
          <a:xfrm>
            <a:off x="-1531601" y="4893352"/>
            <a:ext cx="4051003" cy="4051003"/>
          </a:xfrm>
          <a:prstGeom prst="rect">
            <a:avLst/>
          </a:prstGeom>
        </p:spPr>
      </p:pic>
      <p:pic>
        <p:nvPicPr>
          <p:cNvPr id="4" name="Picture 3">
            <a:extLst>
              <a:ext uri="{FF2B5EF4-FFF2-40B4-BE49-F238E27FC236}">
                <a16:creationId xmlns:a16="http://schemas.microsoft.com/office/drawing/2014/main" id="{29783671-7BF3-6789-6656-338542A032DB}"/>
              </a:ext>
            </a:extLst>
          </p:cNvPr>
          <p:cNvPicPr>
            <a:picLocks noChangeAspect="1"/>
          </p:cNvPicPr>
          <p:nvPr userDrawn="1"/>
        </p:nvPicPr>
        <p:blipFill>
          <a:blip r:embed="rId4"/>
          <a:stretch>
            <a:fillRect/>
          </a:stretch>
        </p:blipFill>
        <p:spPr>
          <a:xfrm>
            <a:off x="9631492" y="-2752691"/>
            <a:ext cx="4833383" cy="4776962"/>
          </a:xfrm>
          <a:prstGeom prst="rect">
            <a:avLst/>
          </a:prstGeom>
        </p:spPr>
      </p:pic>
    </p:spTree>
    <p:extLst>
      <p:ext uri="{BB962C8B-B14F-4D97-AF65-F5344CB8AC3E}">
        <p14:creationId xmlns:p14="http://schemas.microsoft.com/office/powerpoint/2010/main" val="27129158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Dark green background with title">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388F0-F720-35EA-5D7B-4F2005DC934A}"/>
              </a:ext>
            </a:extLst>
          </p:cNvPr>
          <p:cNvSpPr>
            <a:spLocks noGrp="1"/>
          </p:cNvSpPr>
          <p:nvPr>
            <p:ph type="title"/>
          </p:nvPr>
        </p:nvSpPr>
        <p:spPr/>
        <p:txBody>
          <a:bodyPr/>
          <a:lstStyle>
            <a:lvl1pPr>
              <a:defRPr b="1" i="0">
                <a:solidFill>
                  <a:srgbClr val="FFFFFF"/>
                </a:solidFill>
                <a:latin typeface="AvantGarde CE" pitchFamily="82" charset="0"/>
              </a:defRPr>
            </a:lvl1pPr>
          </a:lstStyle>
          <a:p>
            <a:r>
              <a:rPr lang="en-GB"/>
              <a:t>Click to edit Master title style</a:t>
            </a:r>
            <a:endParaRPr lang="en-US"/>
          </a:p>
        </p:txBody>
      </p:sp>
      <p:pic>
        <p:nvPicPr>
          <p:cNvPr id="3" name="Picture 2">
            <a:extLst>
              <a:ext uri="{FF2B5EF4-FFF2-40B4-BE49-F238E27FC236}">
                <a16:creationId xmlns:a16="http://schemas.microsoft.com/office/drawing/2014/main" id="{5BEA093A-D0CB-CAB9-4C96-BF2E4FE4F011}"/>
              </a:ext>
            </a:extLst>
          </p:cNvPr>
          <p:cNvPicPr>
            <a:picLocks noChangeAspect="1"/>
          </p:cNvPicPr>
          <p:nvPr userDrawn="1"/>
        </p:nvPicPr>
        <p:blipFill>
          <a:blip r:embed="rId2"/>
          <a:stretch>
            <a:fillRect/>
          </a:stretch>
        </p:blipFill>
        <p:spPr>
          <a:xfrm>
            <a:off x="386577" y="6050942"/>
            <a:ext cx="1130079" cy="472895"/>
          </a:xfrm>
          <a:prstGeom prst="rect">
            <a:avLst/>
          </a:prstGeom>
        </p:spPr>
      </p:pic>
      <p:pic>
        <p:nvPicPr>
          <p:cNvPr id="6" name="Picture 5">
            <a:extLst>
              <a:ext uri="{FF2B5EF4-FFF2-40B4-BE49-F238E27FC236}">
                <a16:creationId xmlns:a16="http://schemas.microsoft.com/office/drawing/2014/main" id="{20BA6278-48D9-F481-D129-50A218DB907D}"/>
              </a:ext>
            </a:extLst>
          </p:cNvPr>
          <p:cNvPicPr>
            <a:picLocks noChangeAspect="1"/>
          </p:cNvPicPr>
          <p:nvPr userDrawn="1"/>
        </p:nvPicPr>
        <p:blipFill>
          <a:blip r:embed="rId3"/>
          <a:stretch>
            <a:fillRect/>
          </a:stretch>
        </p:blipFill>
        <p:spPr>
          <a:xfrm>
            <a:off x="9631492" y="-2752691"/>
            <a:ext cx="4833383" cy="4776962"/>
          </a:xfrm>
          <a:prstGeom prst="rect">
            <a:avLst/>
          </a:prstGeom>
        </p:spPr>
      </p:pic>
    </p:spTree>
    <p:extLst>
      <p:ext uri="{BB962C8B-B14F-4D97-AF65-F5344CB8AC3E}">
        <p14:creationId xmlns:p14="http://schemas.microsoft.com/office/powerpoint/2010/main" val="13751704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ark blue background with titl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388F0-F720-35EA-5D7B-4F2005DC934A}"/>
              </a:ext>
            </a:extLst>
          </p:cNvPr>
          <p:cNvSpPr>
            <a:spLocks noGrp="1"/>
          </p:cNvSpPr>
          <p:nvPr>
            <p:ph type="title"/>
          </p:nvPr>
        </p:nvSpPr>
        <p:spPr/>
        <p:txBody>
          <a:bodyPr/>
          <a:lstStyle>
            <a:lvl1pPr>
              <a:defRPr b="1" i="0">
                <a:solidFill>
                  <a:srgbClr val="FFFFFF"/>
                </a:solidFill>
                <a:latin typeface="AvantGarde CE" pitchFamily="82" charset="0"/>
              </a:defRPr>
            </a:lvl1pPr>
          </a:lstStyle>
          <a:p>
            <a:r>
              <a:rPr lang="en-GB"/>
              <a:t>Click to edit Master title style</a:t>
            </a:r>
            <a:endParaRPr lang="en-US"/>
          </a:p>
        </p:txBody>
      </p:sp>
      <p:pic>
        <p:nvPicPr>
          <p:cNvPr id="3" name="Picture 2">
            <a:extLst>
              <a:ext uri="{FF2B5EF4-FFF2-40B4-BE49-F238E27FC236}">
                <a16:creationId xmlns:a16="http://schemas.microsoft.com/office/drawing/2014/main" id="{1710C7B1-05B7-70AE-3CE1-AB16AA53B854}"/>
              </a:ext>
            </a:extLst>
          </p:cNvPr>
          <p:cNvPicPr>
            <a:picLocks noChangeAspect="1"/>
          </p:cNvPicPr>
          <p:nvPr userDrawn="1"/>
        </p:nvPicPr>
        <p:blipFill>
          <a:blip r:embed="rId2"/>
          <a:stretch>
            <a:fillRect/>
          </a:stretch>
        </p:blipFill>
        <p:spPr>
          <a:xfrm>
            <a:off x="386577" y="6050942"/>
            <a:ext cx="1130079" cy="472895"/>
          </a:xfrm>
          <a:prstGeom prst="rect">
            <a:avLst/>
          </a:prstGeom>
        </p:spPr>
      </p:pic>
      <p:pic>
        <p:nvPicPr>
          <p:cNvPr id="7" name="Picture 6">
            <a:extLst>
              <a:ext uri="{FF2B5EF4-FFF2-40B4-BE49-F238E27FC236}">
                <a16:creationId xmlns:a16="http://schemas.microsoft.com/office/drawing/2014/main" id="{8BB452BE-D3CB-8334-F592-D5865513C67F}"/>
              </a:ext>
            </a:extLst>
          </p:cNvPr>
          <p:cNvPicPr>
            <a:picLocks noChangeAspect="1"/>
          </p:cNvPicPr>
          <p:nvPr userDrawn="1"/>
        </p:nvPicPr>
        <p:blipFill>
          <a:blip r:embed="rId3"/>
          <a:stretch>
            <a:fillRect/>
          </a:stretch>
        </p:blipFill>
        <p:spPr>
          <a:xfrm>
            <a:off x="-1531601" y="4893352"/>
            <a:ext cx="4051003" cy="4051003"/>
          </a:xfrm>
          <a:prstGeom prst="rect">
            <a:avLst/>
          </a:prstGeom>
        </p:spPr>
      </p:pic>
      <p:pic>
        <p:nvPicPr>
          <p:cNvPr id="4" name="Picture 3">
            <a:extLst>
              <a:ext uri="{FF2B5EF4-FFF2-40B4-BE49-F238E27FC236}">
                <a16:creationId xmlns:a16="http://schemas.microsoft.com/office/drawing/2014/main" id="{2047D23A-CD8A-8F23-A39C-D6DEBABDB768}"/>
              </a:ext>
            </a:extLst>
          </p:cNvPr>
          <p:cNvPicPr>
            <a:picLocks noChangeAspect="1"/>
          </p:cNvPicPr>
          <p:nvPr userDrawn="1"/>
        </p:nvPicPr>
        <p:blipFill>
          <a:blip r:embed="rId4"/>
          <a:stretch>
            <a:fillRect/>
          </a:stretch>
        </p:blipFill>
        <p:spPr>
          <a:xfrm>
            <a:off x="9631492" y="-2752691"/>
            <a:ext cx="4833383" cy="4776962"/>
          </a:xfrm>
          <a:prstGeom prst="rect">
            <a:avLst/>
          </a:prstGeom>
        </p:spPr>
      </p:pic>
    </p:spTree>
    <p:extLst>
      <p:ext uri="{BB962C8B-B14F-4D97-AF65-F5344CB8AC3E}">
        <p14:creationId xmlns:p14="http://schemas.microsoft.com/office/powerpoint/2010/main" val="25995543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White background with title">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388F0-F720-35EA-5D7B-4F2005DC934A}"/>
              </a:ext>
            </a:extLst>
          </p:cNvPr>
          <p:cNvSpPr>
            <a:spLocks noGrp="1"/>
          </p:cNvSpPr>
          <p:nvPr>
            <p:ph type="title"/>
          </p:nvPr>
        </p:nvSpPr>
        <p:spPr/>
        <p:txBody>
          <a:bodyPr/>
          <a:lstStyle>
            <a:lvl1pPr>
              <a:defRPr b="1" i="0">
                <a:solidFill>
                  <a:schemeClr val="tx1"/>
                </a:solidFill>
                <a:latin typeface="AvantGarde CE" pitchFamily="82" charset="0"/>
              </a:defRPr>
            </a:lvl1pPr>
          </a:lstStyle>
          <a:p>
            <a:r>
              <a:rPr lang="en-GB"/>
              <a:t>Click to edit Master title style</a:t>
            </a:r>
            <a:endParaRPr lang="en-US"/>
          </a:p>
        </p:txBody>
      </p:sp>
      <p:pic>
        <p:nvPicPr>
          <p:cNvPr id="3" name="Picture 2">
            <a:extLst>
              <a:ext uri="{FF2B5EF4-FFF2-40B4-BE49-F238E27FC236}">
                <a16:creationId xmlns:a16="http://schemas.microsoft.com/office/drawing/2014/main" id="{1710C7B1-05B7-70AE-3CE1-AB16AA53B854}"/>
              </a:ext>
            </a:extLst>
          </p:cNvPr>
          <p:cNvPicPr>
            <a:picLocks noChangeAspect="1"/>
          </p:cNvPicPr>
          <p:nvPr userDrawn="1"/>
        </p:nvPicPr>
        <p:blipFill>
          <a:blip r:embed="rId2"/>
          <a:stretch>
            <a:fillRect/>
          </a:stretch>
        </p:blipFill>
        <p:spPr>
          <a:xfrm>
            <a:off x="386577" y="6050942"/>
            <a:ext cx="1130079" cy="472895"/>
          </a:xfrm>
          <a:prstGeom prst="rect">
            <a:avLst/>
          </a:prstGeom>
        </p:spPr>
      </p:pic>
      <p:pic>
        <p:nvPicPr>
          <p:cNvPr id="5" name="Picture 4">
            <a:extLst>
              <a:ext uri="{FF2B5EF4-FFF2-40B4-BE49-F238E27FC236}">
                <a16:creationId xmlns:a16="http://schemas.microsoft.com/office/drawing/2014/main" id="{8FD37E7B-4299-39DB-860B-822E30A034AE}"/>
              </a:ext>
            </a:extLst>
          </p:cNvPr>
          <p:cNvPicPr>
            <a:picLocks noChangeAspect="1"/>
          </p:cNvPicPr>
          <p:nvPr userDrawn="1"/>
        </p:nvPicPr>
        <p:blipFill>
          <a:blip r:embed="rId3"/>
          <a:stretch>
            <a:fillRect/>
          </a:stretch>
        </p:blipFill>
        <p:spPr>
          <a:xfrm>
            <a:off x="9631491" y="-2752691"/>
            <a:ext cx="4833383" cy="4776962"/>
          </a:xfrm>
          <a:prstGeom prst="rect">
            <a:avLst/>
          </a:prstGeom>
        </p:spPr>
      </p:pic>
      <p:pic>
        <p:nvPicPr>
          <p:cNvPr id="9" name="Picture 8">
            <a:extLst>
              <a:ext uri="{FF2B5EF4-FFF2-40B4-BE49-F238E27FC236}">
                <a16:creationId xmlns:a16="http://schemas.microsoft.com/office/drawing/2014/main" id="{E92CE8E3-A62B-005E-755B-82F13A880265}"/>
              </a:ext>
            </a:extLst>
          </p:cNvPr>
          <p:cNvPicPr>
            <a:picLocks noChangeAspect="1"/>
          </p:cNvPicPr>
          <p:nvPr userDrawn="1"/>
        </p:nvPicPr>
        <p:blipFill>
          <a:blip r:embed="rId4"/>
          <a:stretch>
            <a:fillRect/>
          </a:stretch>
        </p:blipFill>
        <p:spPr>
          <a:xfrm>
            <a:off x="-1531601" y="4893352"/>
            <a:ext cx="4051003" cy="4051003"/>
          </a:xfrm>
          <a:prstGeom prst="rect">
            <a:avLst/>
          </a:prstGeom>
        </p:spPr>
      </p:pic>
      <p:pic>
        <p:nvPicPr>
          <p:cNvPr id="10" name="Picture 9">
            <a:extLst>
              <a:ext uri="{FF2B5EF4-FFF2-40B4-BE49-F238E27FC236}">
                <a16:creationId xmlns:a16="http://schemas.microsoft.com/office/drawing/2014/main" id="{73F78003-AA74-DE16-53F4-FD57DE6426C2}"/>
              </a:ext>
            </a:extLst>
          </p:cNvPr>
          <p:cNvPicPr>
            <a:picLocks noChangeAspect="1"/>
          </p:cNvPicPr>
          <p:nvPr userDrawn="1"/>
        </p:nvPicPr>
        <p:blipFill>
          <a:blip r:embed="rId5"/>
          <a:stretch>
            <a:fillRect/>
          </a:stretch>
        </p:blipFill>
        <p:spPr>
          <a:xfrm>
            <a:off x="386576" y="6050942"/>
            <a:ext cx="1130079" cy="472895"/>
          </a:xfrm>
          <a:prstGeom prst="rect">
            <a:avLst/>
          </a:prstGeom>
        </p:spPr>
      </p:pic>
    </p:spTree>
    <p:extLst>
      <p:ext uri="{BB962C8B-B14F-4D97-AF65-F5344CB8AC3E}">
        <p14:creationId xmlns:p14="http://schemas.microsoft.com/office/powerpoint/2010/main" val="22359550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ight blue background with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388F0-F720-35EA-5D7B-4F2005DC934A}"/>
              </a:ext>
            </a:extLst>
          </p:cNvPr>
          <p:cNvSpPr>
            <a:spLocks noGrp="1"/>
          </p:cNvSpPr>
          <p:nvPr>
            <p:ph type="title"/>
          </p:nvPr>
        </p:nvSpPr>
        <p:spPr/>
        <p:txBody>
          <a:bodyPr/>
          <a:lstStyle>
            <a:lvl1pPr>
              <a:defRPr b="1" i="0">
                <a:solidFill>
                  <a:srgbClr val="FFFFFF"/>
                </a:solidFill>
                <a:latin typeface="AvantGarde CE" pitchFamily="82" charset="0"/>
              </a:defRPr>
            </a:lvl1pPr>
          </a:lstStyle>
          <a:p>
            <a:r>
              <a:rPr lang="en-GB"/>
              <a:t>Click to edit Master title style</a:t>
            </a:r>
            <a:endParaRPr lang="en-US"/>
          </a:p>
        </p:txBody>
      </p:sp>
      <p:pic>
        <p:nvPicPr>
          <p:cNvPr id="3" name="Picture 2">
            <a:extLst>
              <a:ext uri="{FF2B5EF4-FFF2-40B4-BE49-F238E27FC236}">
                <a16:creationId xmlns:a16="http://schemas.microsoft.com/office/drawing/2014/main" id="{74850246-5BAC-D050-1AA1-0A6EDB1AC6D5}"/>
              </a:ext>
            </a:extLst>
          </p:cNvPr>
          <p:cNvPicPr>
            <a:picLocks noChangeAspect="1"/>
          </p:cNvPicPr>
          <p:nvPr userDrawn="1"/>
        </p:nvPicPr>
        <p:blipFill>
          <a:blip r:embed="rId2"/>
          <a:stretch>
            <a:fillRect/>
          </a:stretch>
        </p:blipFill>
        <p:spPr>
          <a:xfrm>
            <a:off x="386577" y="6050942"/>
            <a:ext cx="1130079" cy="472895"/>
          </a:xfrm>
          <a:prstGeom prst="rect">
            <a:avLst/>
          </a:prstGeom>
        </p:spPr>
      </p:pic>
      <p:pic>
        <p:nvPicPr>
          <p:cNvPr id="7" name="Picture 6">
            <a:extLst>
              <a:ext uri="{FF2B5EF4-FFF2-40B4-BE49-F238E27FC236}">
                <a16:creationId xmlns:a16="http://schemas.microsoft.com/office/drawing/2014/main" id="{1A1C7894-93F5-97BC-79DB-39F2E4BE25DC}"/>
              </a:ext>
            </a:extLst>
          </p:cNvPr>
          <p:cNvPicPr>
            <a:picLocks noChangeAspect="1"/>
          </p:cNvPicPr>
          <p:nvPr userDrawn="1"/>
        </p:nvPicPr>
        <p:blipFill>
          <a:blip r:embed="rId3"/>
          <a:stretch>
            <a:fillRect/>
          </a:stretch>
        </p:blipFill>
        <p:spPr>
          <a:xfrm>
            <a:off x="-1531601" y="4893352"/>
            <a:ext cx="4051003" cy="4051003"/>
          </a:xfrm>
          <a:prstGeom prst="rect">
            <a:avLst/>
          </a:prstGeom>
        </p:spPr>
      </p:pic>
      <p:pic>
        <p:nvPicPr>
          <p:cNvPr id="4" name="Picture 3">
            <a:extLst>
              <a:ext uri="{FF2B5EF4-FFF2-40B4-BE49-F238E27FC236}">
                <a16:creationId xmlns:a16="http://schemas.microsoft.com/office/drawing/2014/main" id="{B91A43E1-3F44-2202-0C5B-0577D4795243}"/>
              </a:ext>
            </a:extLst>
          </p:cNvPr>
          <p:cNvPicPr>
            <a:picLocks noChangeAspect="1"/>
          </p:cNvPicPr>
          <p:nvPr userDrawn="1"/>
        </p:nvPicPr>
        <p:blipFill>
          <a:blip r:embed="rId4"/>
          <a:stretch>
            <a:fillRect/>
          </a:stretch>
        </p:blipFill>
        <p:spPr>
          <a:xfrm>
            <a:off x="9631492" y="-2752691"/>
            <a:ext cx="4833383" cy="4776962"/>
          </a:xfrm>
          <a:prstGeom prst="rect">
            <a:avLst/>
          </a:prstGeom>
        </p:spPr>
      </p:pic>
    </p:spTree>
    <p:extLst>
      <p:ext uri="{BB962C8B-B14F-4D97-AF65-F5344CB8AC3E}">
        <p14:creationId xmlns:p14="http://schemas.microsoft.com/office/powerpoint/2010/main" val="8740371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5D4F0B-3111-62E4-9652-86EEAC079EFB}"/>
              </a:ext>
            </a:extLst>
          </p:cNvPr>
          <p:cNvPicPr>
            <a:picLocks noChangeAspect="1"/>
          </p:cNvPicPr>
          <p:nvPr userDrawn="1"/>
        </p:nvPicPr>
        <p:blipFill>
          <a:blip r:embed="rId2"/>
          <a:stretch>
            <a:fillRect/>
          </a:stretch>
        </p:blipFill>
        <p:spPr>
          <a:xfrm>
            <a:off x="386576" y="6050942"/>
            <a:ext cx="1130079" cy="472895"/>
          </a:xfrm>
          <a:prstGeom prst="rect">
            <a:avLst/>
          </a:prstGeom>
        </p:spPr>
      </p:pic>
      <p:pic>
        <p:nvPicPr>
          <p:cNvPr id="4" name="Picture 3">
            <a:extLst>
              <a:ext uri="{FF2B5EF4-FFF2-40B4-BE49-F238E27FC236}">
                <a16:creationId xmlns:a16="http://schemas.microsoft.com/office/drawing/2014/main" id="{B9BD9F75-5687-4FF4-FFD1-D94073311561}"/>
              </a:ext>
            </a:extLst>
          </p:cNvPr>
          <p:cNvPicPr>
            <a:picLocks noChangeAspect="1"/>
          </p:cNvPicPr>
          <p:nvPr userDrawn="1"/>
        </p:nvPicPr>
        <p:blipFill>
          <a:blip r:embed="rId3"/>
          <a:stretch>
            <a:fillRect/>
          </a:stretch>
        </p:blipFill>
        <p:spPr>
          <a:xfrm>
            <a:off x="9499013" y="-1681108"/>
            <a:ext cx="3263900" cy="3225800"/>
          </a:xfrm>
          <a:prstGeom prst="rect">
            <a:avLst/>
          </a:prstGeom>
        </p:spPr>
      </p:pic>
    </p:spTree>
    <p:extLst>
      <p:ext uri="{BB962C8B-B14F-4D97-AF65-F5344CB8AC3E}">
        <p14:creationId xmlns:p14="http://schemas.microsoft.com/office/powerpoint/2010/main" val="3853810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DE42A-5526-75DC-8C4F-14D04C8811F5}"/>
              </a:ext>
            </a:extLst>
          </p:cNvPr>
          <p:cNvSpPr>
            <a:spLocks noGrp="1"/>
          </p:cNvSpPr>
          <p:nvPr>
            <p:ph type="title" hasCustomPrompt="1"/>
          </p:nvPr>
        </p:nvSpPr>
        <p:spPr>
          <a:xfrm>
            <a:off x="386577" y="437529"/>
            <a:ext cx="8147823" cy="2852737"/>
          </a:xfrm>
        </p:spPr>
        <p:txBody>
          <a:bodyPr anchor="b"/>
          <a:lstStyle>
            <a:lvl1pPr>
              <a:defRPr sz="6000" b="1" i="0">
                <a:solidFill>
                  <a:srgbClr val="FFFFFF"/>
                </a:solidFill>
                <a:latin typeface="AvantGarde CE" pitchFamily="82" charset="0"/>
              </a:defRPr>
            </a:lvl1pPr>
          </a:lstStyle>
          <a:p>
            <a:r>
              <a:rPr lang="en-GB" dirty="0"/>
              <a:t>Click to edit title</a:t>
            </a:r>
          </a:p>
        </p:txBody>
      </p:sp>
      <p:sp>
        <p:nvSpPr>
          <p:cNvPr id="3" name="Text Placeholder 2">
            <a:extLst>
              <a:ext uri="{FF2B5EF4-FFF2-40B4-BE49-F238E27FC236}">
                <a16:creationId xmlns:a16="http://schemas.microsoft.com/office/drawing/2014/main" id="{A6A16737-CC89-AB7E-0D76-6E04E6919DF2}"/>
              </a:ext>
            </a:extLst>
          </p:cNvPr>
          <p:cNvSpPr>
            <a:spLocks noGrp="1"/>
          </p:cNvSpPr>
          <p:nvPr>
            <p:ph type="body" idx="1"/>
          </p:nvPr>
        </p:nvSpPr>
        <p:spPr>
          <a:xfrm>
            <a:off x="386577" y="3317254"/>
            <a:ext cx="10515600" cy="1500187"/>
          </a:xfrm>
        </p:spPr>
        <p:txBody>
          <a:bodyPr/>
          <a:lstStyle>
            <a:lvl1pPr marL="0" indent="0">
              <a:buNone/>
              <a:defRPr sz="2400">
                <a:solidFill>
                  <a:schemeClr val="accent5"/>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pic>
        <p:nvPicPr>
          <p:cNvPr id="4" name="Picture 3">
            <a:extLst>
              <a:ext uri="{FF2B5EF4-FFF2-40B4-BE49-F238E27FC236}">
                <a16:creationId xmlns:a16="http://schemas.microsoft.com/office/drawing/2014/main" id="{660CB16F-E95F-2DB1-EAD8-ADD8393FDF09}"/>
              </a:ext>
            </a:extLst>
          </p:cNvPr>
          <p:cNvPicPr>
            <a:picLocks noChangeAspect="1"/>
          </p:cNvPicPr>
          <p:nvPr userDrawn="1"/>
        </p:nvPicPr>
        <p:blipFill>
          <a:blip r:embed="rId2"/>
          <a:stretch>
            <a:fillRect/>
          </a:stretch>
        </p:blipFill>
        <p:spPr>
          <a:xfrm>
            <a:off x="386577" y="6050942"/>
            <a:ext cx="1130079" cy="472895"/>
          </a:xfrm>
          <a:prstGeom prst="rect">
            <a:avLst/>
          </a:prstGeom>
        </p:spPr>
      </p:pic>
      <p:pic>
        <p:nvPicPr>
          <p:cNvPr id="6" name="Picture 5">
            <a:extLst>
              <a:ext uri="{FF2B5EF4-FFF2-40B4-BE49-F238E27FC236}">
                <a16:creationId xmlns:a16="http://schemas.microsoft.com/office/drawing/2014/main" id="{448CEDBE-AD13-84C2-B840-59FD215A54B7}"/>
              </a:ext>
            </a:extLst>
          </p:cNvPr>
          <p:cNvPicPr>
            <a:picLocks noChangeAspect="1"/>
          </p:cNvPicPr>
          <p:nvPr userDrawn="1"/>
        </p:nvPicPr>
        <p:blipFill>
          <a:blip r:embed="rId3"/>
          <a:stretch>
            <a:fillRect/>
          </a:stretch>
        </p:blipFill>
        <p:spPr>
          <a:xfrm>
            <a:off x="5009595" y="5649129"/>
            <a:ext cx="4051003" cy="4051003"/>
          </a:xfrm>
          <a:prstGeom prst="rect">
            <a:avLst/>
          </a:prstGeom>
        </p:spPr>
      </p:pic>
      <p:pic>
        <p:nvPicPr>
          <p:cNvPr id="5" name="Picture 4">
            <a:extLst>
              <a:ext uri="{FF2B5EF4-FFF2-40B4-BE49-F238E27FC236}">
                <a16:creationId xmlns:a16="http://schemas.microsoft.com/office/drawing/2014/main" id="{3DFD98A3-B106-20AC-168A-E55E710C2263}"/>
              </a:ext>
            </a:extLst>
          </p:cNvPr>
          <p:cNvPicPr>
            <a:picLocks noChangeAspect="1"/>
          </p:cNvPicPr>
          <p:nvPr userDrawn="1"/>
        </p:nvPicPr>
        <p:blipFill>
          <a:blip r:embed="rId4"/>
          <a:stretch>
            <a:fillRect/>
          </a:stretch>
        </p:blipFill>
        <p:spPr>
          <a:xfrm>
            <a:off x="9692550" y="-1501341"/>
            <a:ext cx="3923537" cy="3877737"/>
          </a:xfrm>
          <a:prstGeom prst="rect">
            <a:avLst/>
          </a:prstGeom>
        </p:spPr>
      </p:pic>
    </p:spTree>
    <p:extLst>
      <p:ext uri="{BB962C8B-B14F-4D97-AF65-F5344CB8AC3E}">
        <p14:creationId xmlns:p14="http://schemas.microsoft.com/office/powerpoint/2010/main" val="19836754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3">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DE42A-5526-75DC-8C4F-14D04C8811F5}"/>
              </a:ext>
            </a:extLst>
          </p:cNvPr>
          <p:cNvSpPr>
            <a:spLocks noGrp="1"/>
          </p:cNvSpPr>
          <p:nvPr>
            <p:ph type="title" hasCustomPrompt="1"/>
          </p:nvPr>
        </p:nvSpPr>
        <p:spPr>
          <a:xfrm>
            <a:off x="386577" y="437529"/>
            <a:ext cx="8147823" cy="2852737"/>
          </a:xfrm>
        </p:spPr>
        <p:txBody>
          <a:bodyPr anchor="b"/>
          <a:lstStyle>
            <a:lvl1pPr>
              <a:defRPr sz="6000" b="1" i="0">
                <a:solidFill>
                  <a:srgbClr val="FFFFFF"/>
                </a:solidFill>
                <a:latin typeface="AvantGarde CE" pitchFamily="82" charset="0"/>
              </a:defRPr>
            </a:lvl1pPr>
          </a:lstStyle>
          <a:p>
            <a:r>
              <a:rPr lang="en-GB" dirty="0"/>
              <a:t>Click to edit title</a:t>
            </a:r>
          </a:p>
        </p:txBody>
      </p:sp>
      <p:sp>
        <p:nvSpPr>
          <p:cNvPr id="3" name="Text Placeholder 2">
            <a:extLst>
              <a:ext uri="{FF2B5EF4-FFF2-40B4-BE49-F238E27FC236}">
                <a16:creationId xmlns:a16="http://schemas.microsoft.com/office/drawing/2014/main" id="{A6A16737-CC89-AB7E-0D76-6E04E6919DF2}"/>
              </a:ext>
            </a:extLst>
          </p:cNvPr>
          <p:cNvSpPr>
            <a:spLocks noGrp="1"/>
          </p:cNvSpPr>
          <p:nvPr>
            <p:ph type="body" idx="1"/>
          </p:nvPr>
        </p:nvSpPr>
        <p:spPr>
          <a:xfrm>
            <a:off x="386577" y="3317254"/>
            <a:ext cx="10515600" cy="1500187"/>
          </a:xfrm>
        </p:spPr>
        <p:txBody>
          <a:bodyPr/>
          <a:lstStyle>
            <a:lvl1pPr marL="0" indent="0">
              <a:buNone/>
              <a:defRPr sz="2400">
                <a:solidFill>
                  <a:schemeClr val="accent5"/>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pic>
        <p:nvPicPr>
          <p:cNvPr id="7" name="Picture 6">
            <a:extLst>
              <a:ext uri="{FF2B5EF4-FFF2-40B4-BE49-F238E27FC236}">
                <a16:creationId xmlns:a16="http://schemas.microsoft.com/office/drawing/2014/main" id="{192907D8-B13D-E535-5330-D4709F5D0886}"/>
              </a:ext>
            </a:extLst>
          </p:cNvPr>
          <p:cNvPicPr>
            <a:picLocks noChangeAspect="1"/>
          </p:cNvPicPr>
          <p:nvPr userDrawn="1"/>
        </p:nvPicPr>
        <p:blipFill>
          <a:blip r:embed="rId2"/>
          <a:stretch>
            <a:fillRect/>
          </a:stretch>
        </p:blipFill>
        <p:spPr>
          <a:xfrm>
            <a:off x="9847082" y="-1348613"/>
            <a:ext cx="3614475" cy="3572283"/>
          </a:xfrm>
          <a:prstGeom prst="rect">
            <a:avLst/>
          </a:prstGeom>
        </p:spPr>
      </p:pic>
      <p:pic>
        <p:nvPicPr>
          <p:cNvPr id="4" name="Picture 3">
            <a:extLst>
              <a:ext uri="{FF2B5EF4-FFF2-40B4-BE49-F238E27FC236}">
                <a16:creationId xmlns:a16="http://schemas.microsoft.com/office/drawing/2014/main" id="{660CB16F-E95F-2DB1-EAD8-ADD8393FDF09}"/>
              </a:ext>
            </a:extLst>
          </p:cNvPr>
          <p:cNvPicPr>
            <a:picLocks noChangeAspect="1"/>
          </p:cNvPicPr>
          <p:nvPr userDrawn="1"/>
        </p:nvPicPr>
        <p:blipFill>
          <a:blip r:embed="rId3"/>
          <a:stretch>
            <a:fillRect/>
          </a:stretch>
        </p:blipFill>
        <p:spPr>
          <a:xfrm>
            <a:off x="386577" y="6050942"/>
            <a:ext cx="1130079" cy="472895"/>
          </a:xfrm>
          <a:prstGeom prst="rect">
            <a:avLst/>
          </a:prstGeom>
        </p:spPr>
      </p:pic>
      <p:pic>
        <p:nvPicPr>
          <p:cNvPr id="6" name="Picture 5">
            <a:extLst>
              <a:ext uri="{FF2B5EF4-FFF2-40B4-BE49-F238E27FC236}">
                <a16:creationId xmlns:a16="http://schemas.microsoft.com/office/drawing/2014/main" id="{448CEDBE-AD13-84C2-B840-59FD215A54B7}"/>
              </a:ext>
            </a:extLst>
          </p:cNvPr>
          <p:cNvPicPr>
            <a:picLocks noChangeAspect="1"/>
          </p:cNvPicPr>
          <p:nvPr userDrawn="1"/>
        </p:nvPicPr>
        <p:blipFill>
          <a:blip r:embed="rId2"/>
          <a:stretch>
            <a:fillRect/>
          </a:stretch>
        </p:blipFill>
        <p:spPr>
          <a:xfrm>
            <a:off x="5009595" y="5649129"/>
            <a:ext cx="4051003" cy="4051003"/>
          </a:xfrm>
          <a:prstGeom prst="rect">
            <a:avLst/>
          </a:prstGeom>
        </p:spPr>
      </p:pic>
    </p:spTree>
    <p:extLst>
      <p:ext uri="{BB962C8B-B14F-4D97-AF65-F5344CB8AC3E}">
        <p14:creationId xmlns:p14="http://schemas.microsoft.com/office/powerpoint/2010/main" val="2119381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4">
    <p:bg>
      <p:bgPr>
        <a:gradFill>
          <a:gsLst>
            <a:gs pos="100000">
              <a:schemeClr val="tx1"/>
            </a:gs>
            <a:gs pos="0">
              <a:schemeClr val="accent2"/>
            </a:gs>
          </a:gsLst>
          <a:path path="circle">
            <a:fillToRect l="100000" t="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DE42A-5526-75DC-8C4F-14D04C8811F5}"/>
              </a:ext>
            </a:extLst>
          </p:cNvPr>
          <p:cNvSpPr>
            <a:spLocks noGrp="1"/>
          </p:cNvSpPr>
          <p:nvPr>
            <p:ph type="title" hasCustomPrompt="1"/>
          </p:nvPr>
        </p:nvSpPr>
        <p:spPr>
          <a:xfrm>
            <a:off x="386577" y="437529"/>
            <a:ext cx="8147823" cy="2852737"/>
          </a:xfrm>
        </p:spPr>
        <p:txBody>
          <a:bodyPr anchor="b"/>
          <a:lstStyle>
            <a:lvl1pPr>
              <a:defRPr sz="6000" b="1" i="0">
                <a:solidFill>
                  <a:srgbClr val="FFFFFF"/>
                </a:solidFill>
                <a:latin typeface="AvantGarde CE" pitchFamily="82" charset="0"/>
              </a:defRPr>
            </a:lvl1pPr>
          </a:lstStyle>
          <a:p>
            <a:r>
              <a:rPr lang="en-GB" dirty="0"/>
              <a:t>Click to edit title</a:t>
            </a:r>
          </a:p>
        </p:txBody>
      </p:sp>
      <p:sp>
        <p:nvSpPr>
          <p:cNvPr id="3" name="Text Placeholder 2">
            <a:extLst>
              <a:ext uri="{FF2B5EF4-FFF2-40B4-BE49-F238E27FC236}">
                <a16:creationId xmlns:a16="http://schemas.microsoft.com/office/drawing/2014/main" id="{A6A16737-CC89-AB7E-0D76-6E04E6919DF2}"/>
              </a:ext>
            </a:extLst>
          </p:cNvPr>
          <p:cNvSpPr>
            <a:spLocks noGrp="1"/>
          </p:cNvSpPr>
          <p:nvPr>
            <p:ph type="body" idx="1"/>
          </p:nvPr>
        </p:nvSpPr>
        <p:spPr>
          <a:xfrm>
            <a:off x="386577" y="3317254"/>
            <a:ext cx="10515600" cy="1500187"/>
          </a:xfrm>
        </p:spPr>
        <p:txBody>
          <a:bodyPr/>
          <a:lstStyle>
            <a:lvl1pPr marL="0" indent="0">
              <a:buNone/>
              <a:defRPr sz="24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pic>
        <p:nvPicPr>
          <p:cNvPr id="4" name="Picture 3">
            <a:extLst>
              <a:ext uri="{FF2B5EF4-FFF2-40B4-BE49-F238E27FC236}">
                <a16:creationId xmlns:a16="http://schemas.microsoft.com/office/drawing/2014/main" id="{660CB16F-E95F-2DB1-EAD8-ADD8393FDF09}"/>
              </a:ext>
            </a:extLst>
          </p:cNvPr>
          <p:cNvPicPr>
            <a:picLocks noChangeAspect="1"/>
          </p:cNvPicPr>
          <p:nvPr userDrawn="1"/>
        </p:nvPicPr>
        <p:blipFill>
          <a:blip r:embed="rId2"/>
          <a:stretch>
            <a:fillRect/>
          </a:stretch>
        </p:blipFill>
        <p:spPr>
          <a:xfrm>
            <a:off x="386577" y="6050942"/>
            <a:ext cx="1130079" cy="472895"/>
          </a:xfrm>
          <a:prstGeom prst="rect">
            <a:avLst/>
          </a:prstGeom>
        </p:spPr>
      </p:pic>
      <p:pic>
        <p:nvPicPr>
          <p:cNvPr id="6" name="Picture 5">
            <a:extLst>
              <a:ext uri="{FF2B5EF4-FFF2-40B4-BE49-F238E27FC236}">
                <a16:creationId xmlns:a16="http://schemas.microsoft.com/office/drawing/2014/main" id="{448CEDBE-AD13-84C2-B840-59FD215A54B7}"/>
              </a:ext>
            </a:extLst>
          </p:cNvPr>
          <p:cNvPicPr>
            <a:picLocks noChangeAspect="1"/>
          </p:cNvPicPr>
          <p:nvPr userDrawn="1"/>
        </p:nvPicPr>
        <p:blipFill>
          <a:blip r:embed="rId3"/>
          <a:stretch>
            <a:fillRect/>
          </a:stretch>
        </p:blipFill>
        <p:spPr>
          <a:xfrm>
            <a:off x="5009595" y="5649129"/>
            <a:ext cx="4051003" cy="4051003"/>
          </a:xfrm>
          <a:prstGeom prst="rect">
            <a:avLst/>
          </a:prstGeom>
        </p:spPr>
      </p:pic>
      <p:pic>
        <p:nvPicPr>
          <p:cNvPr id="5" name="Picture 4">
            <a:extLst>
              <a:ext uri="{FF2B5EF4-FFF2-40B4-BE49-F238E27FC236}">
                <a16:creationId xmlns:a16="http://schemas.microsoft.com/office/drawing/2014/main" id="{CAADE6BC-1FFB-1D76-C95F-8F83A5A89366}"/>
              </a:ext>
            </a:extLst>
          </p:cNvPr>
          <p:cNvPicPr>
            <a:picLocks noChangeAspect="1"/>
          </p:cNvPicPr>
          <p:nvPr userDrawn="1"/>
        </p:nvPicPr>
        <p:blipFill>
          <a:blip r:embed="rId4"/>
          <a:stretch>
            <a:fillRect/>
          </a:stretch>
        </p:blipFill>
        <p:spPr>
          <a:xfrm>
            <a:off x="9692550" y="-1501341"/>
            <a:ext cx="3923537" cy="3877737"/>
          </a:xfrm>
          <a:prstGeom prst="rect">
            <a:avLst/>
          </a:prstGeom>
        </p:spPr>
      </p:pic>
    </p:spTree>
    <p:extLst>
      <p:ext uri="{BB962C8B-B14F-4D97-AF65-F5344CB8AC3E}">
        <p14:creationId xmlns:p14="http://schemas.microsoft.com/office/powerpoint/2010/main" val="2849761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F4AB1-E4C9-D77F-5BF4-3D6A37F1489F}"/>
              </a:ext>
            </a:extLst>
          </p:cNvPr>
          <p:cNvSpPr>
            <a:spLocks noGrp="1"/>
          </p:cNvSpPr>
          <p:nvPr>
            <p:ph type="title" hasCustomPrompt="1"/>
          </p:nvPr>
        </p:nvSpPr>
        <p:spPr/>
        <p:txBody>
          <a:bodyPr/>
          <a:lstStyle>
            <a:lvl1pPr>
              <a:defRPr b="0" i="0">
                <a:latin typeface="AVANTGARDE-MEDIUM" pitchFamily="82" charset="0"/>
              </a:defRPr>
            </a:lvl1pPr>
          </a:lstStyle>
          <a:p>
            <a:r>
              <a:rPr lang="en-GB" dirty="0"/>
              <a:t>Click to edit title style</a:t>
            </a:r>
          </a:p>
        </p:txBody>
      </p:sp>
      <p:sp>
        <p:nvSpPr>
          <p:cNvPr id="3" name="Content Placeholder 2">
            <a:extLst>
              <a:ext uri="{FF2B5EF4-FFF2-40B4-BE49-F238E27FC236}">
                <a16:creationId xmlns:a16="http://schemas.microsoft.com/office/drawing/2014/main" id="{407BB02D-0978-100E-3784-1587AFED3AFC}"/>
              </a:ext>
            </a:extLst>
          </p:cNvPr>
          <p:cNvSpPr>
            <a:spLocks noGrp="1"/>
          </p:cNvSpPr>
          <p:nvPr>
            <p:ph idx="1"/>
          </p:nvPr>
        </p:nvSpPr>
        <p:spPr>
          <a:xfrm>
            <a:off x="838200" y="1825625"/>
            <a:ext cx="10515600" cy="382290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7" name="Picture 6">
            <a:extLst>
              <a:ext uri="{FF2B5EF4-FFF2-40B4-BE49-F238E27FC236}">
                <a16:creationId xmlns:a16="http://schemas.microsoft.com/office/drawing/2014/main" id="{3F72738D-9C89-70A2-F262-D4F98AD92889}"/>
              </a:ext>
            </a:extLst>
          </p:cNvPr>
          <p:cNvPicPr>
            <a:picLocks noChangeAspect="1"/>
          </p:cNvPicPr>
          <p:nvPr userDrawn="1"/>
        </p:nvPicPr>
        <p:blipFill>
          <a:blip r:embed="rId2"/>
          <a:stretch>
            <a:fillRect/>
          </a:stretch>
        </p:blipFill>
        <p:spPr>
          <a:xfrm>
            <a:off x="386576" y="6050942"/>
            <a:ext cx="1130079" cy="472895"/>
          </a:xfrm>
          <a:prstGeom prst="rect">
            <a:avLst/>
          </a:prstGeom>
        </p:spPr>
      </p:pic>
      <p:pic>
        <p:nvPicPr>
          <p:cNvPr id="8" name="Picture 7">
            <a:extLst>
              <a:ext uri="{FF2B5EF4-FFF2-40B4-BE49-F238E27FC236}">
                <a16:creationId xmlns:a16="http://schemas.microsoft.com/office/drawing/2014/main" id="{BF3386D1-A5F6-CF8E-EE40-FA7E8918BE66}"/>
              </a:ext>
            </a:extLst>
          </p:cNvPr>
          <p:cNvPicPr>
            <a:picLocks noChangeAspect="1"/>
          </p:cNvPicPr>
          <p:nvPr userDrawn="1"/>
        </p:nvPicPr>
        <p:blipFill>
          <a:blip r:embed="rId3"/>
          <a:stretch>
            <a:fillRect/>
          </a:stretch>
        </p:blipFill>
        <p:spPr>
          <a:xfrm>
            <a:off x="9499013" y="-1681108"/>
            <a:ext cx="3263900" cy="3225800"/>
          </a:xfrm>
          <a:prstGeom prst="rect">
            <a:avLst/>
          </a:prstGeom>
        </p:spPr>
      </p:pic>
    </p:spTree>
    <p:extLst>
      <p:ext uri="{BB962C8B-B14F-4D97-AF65-F5344CB8AC3E}">
        <p14:creationId xmlns:p14="http://schemas.microsoft.com/office/powerpoint/2010/main" val="4263845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2866A-01C7-6F4D-6B79-6C13EEC687D8}"/>
              </a:ext>
            </a:extLst>
          </p:cNvPr>
          <p:cNvSpPr>
            <a:spLocks noGrp="1"/>
          </p:cNvSpPr>
          <p:nvPr>
            <p:ph type="title" hasCustomPrompt="1"/>
          </p:nvPr>
        </p:nvSpPr>
        <p:spPr/>
        <p:txBody>
          <a:bodyPr/>
          <a:lstStyle>
            <a:lvl1pPr>
              <a:defRPr b="1" i="0">
                <a:latin typeface="AvantGarde CE" pitchFamily="82" charset="0"/>
              </a:defRPr>
            </a:lvl1pPr>
          </a:lstStyle>
          <a:p>
            <a:r>
              <a:rPr lang="en-GB" dirty="0"/>
              <a:t>Click to edit title style</a:t>
            </a:r>
          </a:p>
        </p:txBody>
      </p:sp>
      <p:sp>
        <p:nvSpPr>
          <p:cNvPr id="3" name="Content Placeholder 2">
            <a:extLst>
              <a:ext uri="{FF2B5EF4-FFF2-40B4-BE49-F238E27FC236}">
                <a16:creationId xmlns:a16="http://schemas.microsoft.com/office/drawing/2014/main" id="{A27F0C81-1691-FDF5-8ACF-20E170E91BCD}"/>
              </a:ext>
            </a:extLst>
          </p:cNvPr>
          <p:cNvSpPr>
            <a:spLocks noGrp="1"/>
          </p:cNvSpPr>
          <p:nvPr>
            <p:ph sz="half" idx="1"/>
          </p:nvPr>
        </p:nvSpPr>
        <p:spPr>
          <a:xfrm>
            <a:off x="838200" y="1825625"/>
            <a:ext cx="5181600" cy="3906664"/>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Content Placeholder 3">
            <a:extLst>
              <a:ext uri="{FF2B5EF4-FFF2-40B4-BE49-F238E27FC236}">
                <a16:creationId xmlns:a16="http://schemas.microsoft.com/office/drawing/2014/main" id="{C50F8929-BEA8-1FAF-7697-406D379BC03F}"/>
              </a:ext>
            </a:extLst>
          </p:cNvPr>
          <p:cNvSpPr>
            <a:spLocks noGrp="1"/>
          </p:cNvSpPr>
          <p:nvPr>
            <p:ph sz="half" idx="2"/>
          </p:nvPr>
        </p:nvSpPr>
        <p:spPr>
          <a:xfrm>
            <a:off x="6172200" y="1825625"/>
            <a:ext cx="5181600" cy="3906664"/>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a:extLst>
              <a:ext uri="{FF2B5EF4-FFF2-40B4-BE49-F238E27FC236}">
                <a16:creationId xmlns:a16="http://schemas.microsoft.com/office/drawing/2014/main" id="{62225F9E-ADF7-DAEB-67D5-ECF9D78065FC}"/>
              </a:ext>
            </a:extLst>
          </p:cNvPr>
          <p:cNvPicPr>
            <a:picLocks noChangeAspect="1"/>
          </p:cNvPicPr>
          <p:nvPr userDrawn="1"/>
        </p:nvPicPr>
        <p:blipFill>
          <a:blip r:embed="rId2"/>
          <a:stretch>
            <a:fillRect/>
          </a:stretch>
        </p:blipFill>
        <p:spPr>
          <a:xfrm>
            <a:off x="386576" y="6050942"/>
            <a:ext cx="1130079" cy="472895"/>
          </a:xfrm>
          <a:prstGeom prst="rect">
            <a:avLst/>
          </a:prstGeom>
        </p:spPr>
      </p:pic>
      <p:pic>
        <p:nvPicPr>
          <p:cNvPr id="9" name="Picture 8">
            <a:extLst>
              <a:ext uri="{FF2B5EF4-FFF2-40B4-BE49-F238E27FC236}">
                <a16:creationId xmlns:a16="http://schemas.microsoft.com/office/drawing/2014/main" id="{7084D760-6335-B856-0BA9-98FAFF9A3970}"/>
              </a:ext>
            </a:extLst>
          </p:cNvPr>
          <p:cNvPicPr>
            <a:picLocks noChangeAspect="1"/>
          </p:cNvPicPr>
          <p:nvPr userDrawn="1"/>
        </p:nvPicPr>
        <p:blipFill>
          <a:blip r:embed="rId3"/>
          <a:stretch>
            <a:fillRect/>
          </a:stretch>
        </p:blipFill>
        <p:spPr>
          <a:xfrm>
            <a:off x="9499013" y="-1681108"/>
            <a:ext cx="3263900" cy="3225800"/>
          </a:xfrm>
          <a:prstGeom prst="rect">
            <a:avLst/>
          </a:prstGeom>
        </p:spPr>
      </p:pic>
    </p:spTree>
    <p:extLst>
      <p:ext uri="{BB962C8B-B14F-4D97-AF65-F5344CB8AC3E}">
        <p14:creationId xmlns:p14="http://schemas.microsoft.com/office/powerpoint/2010/main" val="2102458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41F83-CF44-4258-1DE0-A5279061A4D7}"/>
              </a:ext>
            </a:extLst>
          </p:cNvPr>
          <p:cNvSpPr>
            <a:spLocks noGrp="1"/>
          </p:cNvSpPr>
          <p:nvPr>
            <p:ph type="title" hasCustomPrompt="1"/>
          </p:nvPr>
        </p:nvSpPr>
        <p:spPr>
          <a:xfrm>
            <a:off x="839788" y="365125"/>
            <a:ext cx="10515600" cy="1325563"/>
          </a:xfrm>
        </p:spPr>
        <p:txBody>
          <a:bodyPr/>
          <a:lstStyle>
            <a:lvl1pPr>
              <a:defRPr b="1" i="0">
                <a:latin typeface="AvantGarde CE" pitchFamily="82" charset="0"/>
              </a:defRPr>
            </a:lvl1pPr>
          </a:lstStyle>
          <a:p>
            <a:r>
              <a:rPr lang="en-GB" dirty="0"/>
              <a:t>Click to edit title style</a:t>
            </a:r>
          </a:p>
        </p:txBody>
      </p:sp>
      <p:sp>
        <p:nvSpPr>
          <p:cNvPr id="3" name="Text Placeholder 2">
            <a:extLst>
              <a:ext uri="{FF2B5EF4-FFF2-40B4-BE49-F238E27FC236}">
                <a16:creationId xmlns:a16="http://schemas.microsoft.com/office/drawing/2014/main" id="{D2213F5C-89F5-6826-8AFA-AF114D0A1926}"/>
              </a:ext>
            </a:extLst>
          </p:cNvPr>
          <p:cNvSpPr>
            <a:spLocks noGrp="1"/>
          </p:cNvSpPr>
          <p:nvPr>
            <p:ph type="body" idx="1"/>
          </p:nvPr>
        </p:nvSpPr>
        <p:spPr>
          <a:xfrm>
            <a:off x="839788" y="1681163"/>
            <a:ext cx="5157787" cy="823912"/>
          </a:xfrm>
        </p:spPr>
        <p:txBody>
          <a:bodyPr anchor="b"/>
          <a:lstStyle>
            <a:lvl1pPr marL="0" indent="0">
              <a:buNone/>
              <a:defRPr sz="2400" b="0" i="0">
                <a:latin typeface="AVANTGARDE-MEDIUM" pitchFamily="8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023D382C-7AAB-5538-919A-4BCE7A796B64}"/>
              </a:ext>
            </a:extLst>
          </p:cNvPr>
          <p:cNvSpPr>
            <a:spLocks noGrp="1"/>
          </p:cNvSpPr>
          <p:nvPr>
            <p:ph sz="half" idx="2"/>
          </p:nvPr>
        </p:nvSpPr>
        <p:spPr>
          <a:xfrm>
            <a:off x="839788" y="2643388"/>
            <a:ext cx="5157787" cy="318879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53F97E89-569A-A86D-14C3-409CC338ED31}"/>
              </a:ext>
            </a:extLst>
          </p:cNvPr>
          <p:cNvSpPr>
            <a:spLocks noGrp="1"/>
          </p:cNvSpPr>
          <p:nvPr>
            <p:ph type="body" sz="quarter" idx="3"/>
          </p:nvPr>
        </p:nvSpPr>
        <p:spPr>
          <a:xfrm>
            <a:off x="6172200" y="1681163"/>
            <a:ext cx="5183188" cy="823912"/>
          </a:xfrm>
        </p:spPr>
        <p:txBody>
          <a:bodyPr anchor="b"/>
          <a:lstStyle>
            <a:lvl1pPr marL="0" indent="0">
              <a:buNone/>
              <a:defRPr sz="2400" b="0" i="0">
                <a:latin typeface="AVANTGARDE-MEDIUM" pitchFamily="8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E465E69-859B-11D0-1253-4B172DC3E40A}"/>
              </a:ext>
            </a:extLst>
          </p:cNvPr>
          <p:cNvSpPr>
            <a:spLocks noGrp="1"/>
          </p:cNvSpPr>
          <p:nvPr>
            <p:ph sz="quarter" idx="4"/>
          </p:nvPr>
        </p:nvSpPr>
        <p:spPr>
          <a:xfrm>
            <a:off x="6172200" y="2643388"/>
            <a:ext cx="5183188" cy="318879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10" name="Picture 9">
            <a:extLst>
              <a:ext uri="{FF2B5EF4-FFF2-40B4-BE49-F238E27FC236}">
                <a16:creationId xmlns:a16="http://schemas.microsoft.com/office/drawing/2014/main" id="{DD6658BF-BEBE-A4A3-9D49-5FF244F1E470}"/>
              </a:ext>
            </a:extLst>
          </p:cNvPr>
          <p:cNvPicPr>
            <a:picLocks noChangeAspect="1"/>
          </p:cNvPicPr>
          <p:nvPr userDrawn="1"/>
        </p:nvPicPr>
        <p:blipFill>
          <a:blip r:embed="rId2"/>
          <a:stretch>
            <a:fillRect/>
          </a:stretch>
        </p:blipFill>
        <p:spPr>
          <a:xfrm>
            <a:off x="386576" y="6050942"/>
            <a:ext cx="1130079" cy="472895"/>
          </a:xfrm>
          <a:prstGeom prst="rect">
            <a:avLst/>
          </a:prstGeom>
        </p:spPr>
      </p:pic>
      <p:pic>
        <p:nvPicPr>
          <p:cNvPr id="12" name="Picture 11">
            <a:extLst>
              <a:ext uri="{FF2B5EF4-FFF2-40B4-BE49-F238E27FC236}">
                <a16:creationId xmlns:a16="http://schemas.microsoft.com/office/drawing/2014/main" id="{13E3E30C-B36F-67A6-24E6-FF547B4ED780}"/>
              </a:ext>
            </a:extLst>
          </p:cNvPr>
          <p:cNvPicPr>
            <a:picLocks noChangeAspect="1"/>
          </p:cNvPicPr>
          <p:nvPr userDrawn="1"/>
        </p:nvPicPr>
        <p:blipFill>
          <a:blip r:embed="rId3"/>
          <a:stretch>
            <a:fillRect/>
          </a:stretch>
        </p:blipFill>
        <p:spPr>
          <a:xfrm>
            <a:off x="9499013" y="-1681108"/>
            <a:ext cx="3263900" cy="3225800"/>
          </a:xfrm>
          <a:prstGeom prst="rect">
            <a:avLst/>
          </a:prstGeom>
        </p:spPr>
      </p:pic>
    </p:spTree>
    <p:extLst>
      <p:ext uri="{BB962C8B-B14F-4D97-AF65-F5344CB8AC3E}">
        <p14:creationId xmlns:p14="http://schemas.microsoft.com/office/powerpoint/2010/main" val="39053240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py with photo">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9BED209-E8A8-90A3-FE87-30BBBD94CD22}"/>
              </a:ext>
            </a:extLst>
          </p:cNvPr>
          <p:cNvPicPr>
            <a:picLocks noChangeAspect="1"/>
          </p:cNvPicPr>
          <p:nvPr userDrawn="1"/>
        </p:nvPicPr>
        <p:blipFill>
          <a:blip r:embed="rId2"/>
          <a:stretch>
            <a:fillRect/>
          </a:stretch>
        </p:blipFill>
        <p:spPr>
          <a:xfrm>
            <a:off x="6876602" y="849660"/>
            <a:ext cx="4623139" cy="4687266"/>
          </a:xfrm>
          <a:prstGeom prst="rect">
            <a:avLst/>
          </a:prstGeom>
          <a:ln>
            <a:noFill/>
          </a:ln>
        </p:spPr>
      </p:pic>
      <p:sp>
        <p:nvSpPr>
          <p:cNvPr id="12" name="Picture Placeholder 11">
            <a:extLst>
              <a:ext uri="{FF2B5EF4-FFF2-40B4-BE49-F238E27FC236}">
                <a16:creationId xmlns:a16="http://schemas.microsoft.com/office/drawing/2014/main" id="{7A32C0C5-88A2-A24C-DF26-051D5EFEFD46}"/>
              </a:ext>
            </a:extLst>
          </p:cNvPr>
          <p:cNvSpPr>
            <a:spLocks noGrp="1"/>
          </p:cNvSpPr>
          <p:nvPr>
            <p:ph type="pic" sz="quarter" idx="13"/>
          </p:nvPr>
        </p:nvSpPr>
        <p:spPr>
          <a:xfrm>
            <a:off x="7035919" y="1007151"/>
            <a:ext cx="4316293" cy="4376164"/>
          </a:xfrm>
          <a:prstGeom prst="ellipse">
            <a:avLst/>
          </a:prstGeom>
          <a:ln w="19050">
            <a:noFill/>
          </a:ln>
        </p:spPr>
        <p:txBody>
          <a:bodyPr/>
          <a:lstStyle/>
          <a:p>
            <a:endParaRPr lang="en-US" dirty="0"/>
          </a:p>
        </p:txBody>
      </p:sp>
      <p:sp>
        <p:nvSpPr>
          <p:cNvPr id="2" name="Title 1">
            <a:extLst>
              <a:ext uri="{FF2B5EF4-FFF2-40B4-BE49-F238E27FC236}">
                <a16:creationId xmlns:a16="http://schemas.microsoft.com/office/drawing/2014/main" id="{BF1C9A28-F7D1-B3A7-5FFE-ABD3BC5F04C4}"/>
              </a:ext>
            </a:extLst>
          </p:cNvPr>
          <p:cNvSpPr>
            <a:spLocks noGrp="1"/>
          </p:cNvSpPr>
          <p:nvPr>
            <p:ph type="title"/>
          </p:nvPr>
        </p:nvSpPr>
        <p:spPr>
          <a:xfrm>
            <a:off x="839788" y="457200"/>
            <a:ext cx="3932237" cy="1600200"/>
          </a:xfrm>
        </p:spPr>
        <p:txBody>
          <a:bodyPr anchor="b"/>
          <a:lstStyle>
            <a:lvl1pPr>
              <a:lnSpc>
                <a:spcPct val="100000"/>
              </a:lnSpc>
              <a:defRPr sz="3200" b="1" i="0">
                <a:latin typeface="ITC Avant Garde Gothic" pitchFamily="82" charset="0"/>
              </a:defRPr>
            </a:lvl1pPr>
          </a:lstStyle>
          <a:p>
            <a:r>
              <a:rPr lang="en-GB" dirty="0"/>
              <a:t>Click to edit Master title style</a:t>
            </a:r>
          </a:p>
        </p:txBody>
      </p:sp>
      <p:sp>
        <p:nvSpPr>
          <p:cNvPr id="4" name="Text Placeholder 3">
            <a:extLst>
              <a:ext uri="{FF2B5EF4-FFF2-40B4-BE49-F238E27FC236}">
                <a16:creationId xmlns:a16="http://schemas.microsoft.com/office/drawing/2014/main" id="{0165CE6F-76AF-069C-B9B8-ED7349D7C968}"/>
              </a:ext>
            </a:extLst>
          </p:cNvPr>
          <p:cNvSpPr>
            <a:spLocks noGrp="1"/>
          </p:cNvSpPr>
          <p:nvPr>
            <p:ph type="body" sz="half" idx="2"/>
          </p:nvPr>
        </p:nvSpPr>
        <p:spPr>
          <a:xfrm>
            <a:off x="839788" y="2180616"/>
            <a:ext cx="4886053" cy="338496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pic>
        <p:nvPicPr>
          <p:cNvPr id="20" name="Picture 19">
            <a:extLst>
              <a:ext uri="{FF2B5EF4-FFF2-40B4-BE49-F238E27FC236}">
                <a16:creationId xmlns:a16="http://schemas.microsoft.com/office/drawing/2014/main" id="{A27F7B76-492F-985F-1513-18A2E8D32478}"/>
              </a:ext>
            </a:extLst>
          </p:cNvPr>
          <p:cNvPicPr>
            <a:picLocks noChangeAspect="1"/>
          </p:cNvPicPr>
          <p:nvPr userDrawn="1"/>
        </p:nvPicPr>
        <p:blipFill>
          <a:blip r:embed="rId3"/>
          <a:stretch>
            <a:fillRect/>
          </a:stretch>
        </p:blipFill>
        <p:spPr>
          <a:xfrm>
            <a:off x="386576" y="6050942"/>
            <a:ext cx="1130079" cy="472895"/>
          </a:xfrm>
          <a:prstGeom prst="rect">
            <a:avLst/>
          </a:prstGeom>
        </p:spPr>
      </p:pic>
    </p:spTree>
    <p:extLst>
      <p:ext uri="{BB962C8B-B14F-4D97-AF65-F5344CB8AC3E}">
        <p14:creationId xmlns:p14="http://schemas.microsoft.com/office/powerpoint/2010/main" val="267588455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1F37D6-321F-CD08-FEAD-FAB8D1B2A5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6B2AA0AB-35EB-19EE-B413-8F4CDA9A0A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130303745"/>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0" r:id="rId3"/>
    <p:sldLayoutId id="2147483666" r:id="rId4"/>
    <p:sldLayoutId id="2147483665" r:id="rId5"/>
    <p:sldLayoutId id="2147483650" r:id="rId6"/>
    <p:sldLayoutId id="2147483652" r:id="rId7"/>
    <p:sldLayoutId id="2147483653" r:id="rId8"/>
    <p:sldLayoutId id="2147483656" r:id="rId9"/>
    <p:sldLayoutId id="2147483673" r:id="rId10"/>
    <p:sldLayoutId id="2147483674" r:id="rId11"/>
    <p:sldLayoutId id="2147483675" r:id="rId12"/>
    <p:sldLayoutId id="2147483676" r:id="rId13"/>
    <p:sldLayoutId id="2147483654" r:id="rId14"/>
    <p:sldLayoutId id="2147483663" r:id="rId15"/>
    <p:sldLayoutId id="2147483655" r:id="rId16"/>
    <p:sldLayoutId id="2147483667" r:id="rId17"/>
    <p:sldLayoutId id="2147483661" r:id="rId18"/>
    <p:sldLayoutId id="2147483662" r:id="rId19"/>
    <p:sldLayoutId id="2147483668" r:id="rId20"/>
    <p:sldLayoutId id="2147483670" r:id="rId21"/>
    <p:sldLayoutId id="2147483669" r:id="rId22"/>
    <p:sldLayoutId id="2147483672" r:id="rId23"/>
    <p:sldLayoutId id="2147483671" r:id="rId24"/>
    <p:sldLayoutId id="2147483664" r:id="rId25"/>
  </p:sldLayoutIdLst>
  <p:txStyles>
    <p:titleStyle>
      <a:lvl1pPr algn="l" defTabSz="914400" rtl="0" eaLnBrk="1" latinLnBrk="0" hangingPunct="1">
        <a:lnSpc>
          <a:spcPct val="90000"/>
        </a:lnSpc>
        <a:spcBef>
          <a:spcPct val="0"/>
        </a:spcBef>
        <a:buNone/>
        <a:defRPr sz="4400" kern="1200">
          <a:solidFill>
            <a:schemeClr val="tx1"/>
          </a:solidFill>
          <a:latin typeface="AvantGarde CE" pitchFamily="82" charset="0"/>
          <a:ea typeface="+mj-ea"/>
          <a:cs typeface="+mj-cs"/>
        </a:defRPr>
      </a:lvl1pPr>
    </p:titleStyle>
    <p:bodyStyle>
      <a:lvl1pPr marL="228600" indent="-228600" algn="l" defTabSz="914400" rtl="0" eaLnBrk="1" latinLnBrk="0" hangingPunct="1">
        <a:lnSpc>
          <a:spcPct val="100000"/>
        </a:lnSpc>
        <a:spcBef>
          <a:spcPts val="1000"/>
        </a:spcBef>
        <a:buFont typeface="Courier New" panose="02070309020205020404" pitchFamily="49" charset="0"/>
        <a:buChar char="o"/>
        <a:defRPr sz="2800" kern="1200">
          <a:solidFill>
            <a:schemeClr val="tx1"/>
          </a:solidFill>
          <a:latin typeface="AvantGarde CE" pitchFamily="82" charset="0"/>
          <a:ea typeface="+mn-ea"/>
          <a:cs typeface="+mn-cs"/>
        </a:defRPr>
      </a:lvl1pPr>
      <a:lvl2pPr marL="685800" indent="-228600" algn="l" defTabSz="914400" rtl="0" eaLnBrk="1" latinLnBrk="0" hangingPunct="1">
        <a:lnSpc>
          <a:spcPct val="100000"/>
        </a:lnSpc>
        <a:spcBef>
          <a:spcPts val="500"/>
        </a:spcBef>
        <a:buFont typeface="Courier New" panose="02070309020205020404" pitchFamily="49" charset="0"/>
        <a:buChar char="o"/>
        <a:defRPr sz="2400" kern="1200">
          <a:solidFill>
            <a:schemeClr val="tx1"/>
          </a:solidFill>
          <a:latin typeface="AvantGarde CE" pitchFamily="82" charset="0"/>
          <a:ea typeface="+mn-ea"/>
          <a:cs typeface="+mn-cs"/>
        </a:defRPr>
      </a:lvl2pPr>
      <a:lvl3pPr marL="1143000" indent="-228600" algn="l" defTabSz="914400" rtl="0" eaLnBrk="1" latinLnBrk="0" hangingPunct="1">
        <a:lnSpc>
          <a:spcPct val="100000"/>
        </a:lnSpc>
        <a:spcBef>
          <a:spcPts val="500"/>
        </a:spcBef>
        <a:buFont typeface="Courier New" panose="02070309020205020404" pitchFamily="49" charset="0"/>
        <a:buChar char="o"/>
        <a:defRPr sz="2000" kern="1200">
          <a:solidFill>
            <a:schemeClr val="tx1"/>
          </a:solidFill>
          <a:latin typeface="AvantGarde CE" pitchFamily="82" charset="0"/>
          <a:ea typeface="+mn-ea"/>
          <a:cs typeface="+mn-cs"/>
        </a:defRPr>
      </a:lvl3pPr>
      <a:lvl4pPr marL="1600200" indent="-228600" algn="l" defTabSz="914400" rtl="0" eaLnBrk="1" latinLnBrk="0" hangingPunct="1">
        <a:lnSpc>
          <a:spcPct val="100000"/>
        </a:lnSpc>
        <a:spcBef>
          <a:spcPts val="500"/>
        </a:spcBef>
        <a:buFont typeface="Courier New" panose="02070309020205020404" pitchFamily="49" charset="0"/>
        <a:buChar char="o"/>
        <a:defRPr sz="1800" kern="1200">
          <a:solidFill>
            <a:schemeClr val="tx1"/>
          </a:solidFill>
          <a:latin typeface="AvantGarde CE" pitchFamily="82" charset="0"/>
          <a:ea typeface="+mn-ea"/>
          <a:cs typeface="+mn-cs"/>
        </a:defRPr>
      </a:lvl4pPr>
      <a:lvl5pPr marL="2057400" indent="-228600" algn="l" defTabSz="914400" rtl="0" eaLnBrk="1" latinLnBrk="0" hangingPunct="1">
        <a:lnSpc>
          <a:spcPct val="100000"/>
        </a:lnSpc>
        <a:spcBef>
          <a:spcPts val="500"/>
        </a:spcBef>
        <a:buFont typeface="Courier New" panose="02070309020205020404" pitchFamily="49" charset="0"/>
        <a:buChar char="o"/>
        <a:defRPr sz="1800" kern="1200">
          <a:solidFill>
            <a:schemeClr val="tx1"/>
          </a:solidFill>
          <a:latin typeface="AvantGarde CE" pitchFamily="8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8.emf"/><Relationship Id="rId5" Type="http://schemas.openxmlformats.org/officeDocument/2006/relationships/image" Target="../media/image16.emf"/><Relationship Id="rId4" Type="http://schemas.openxmlformats.org/officeDocument/2006/relationships/hyperlink" Target="https://coastal.climatecentral.org/map/7/-1.1094/53.4/?theme=water_level&amp;map_type=water_level_above_mhhw&amp;basemap=roadmap&amp;contiguous=true&amp;elevation_model=best_available&amp;refresh=true&amp;water_level=1.7&amp;water_unit=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65183-EF0F-39E5-9C65-4891C26DDA75}"/>
              </a:ext>
            </a:extLst>
          </p:cNvPr>
          <p:cNvSpPr>
            <a:spLocks noGrp="1"/>
          </p:cNvSpPr>
          <p:nvPr>
            <p:ph type="ctrTitle"/>
          </p:nvPr>
        </p:nvSpPr>
        <p:spPr>
          <a:xfrm>
            <a:off x="1342696" y="1708556"/>
            <a:ext cx="9506608" cy="2387600"/>
          </a:xfrm>
        </p:spPr>
        <p:txBody>
          <a:bodyPr>
            <a:normAutofit/>
          </a:bodyPr>
          <a:lstStyle/>
          <a:p>
            <a:r>
              <a:rPr lang="en-GB" sz="4800" b="1" dirty="0">
                <a:effectLst/>
                <a:latin typeface="Arial" panose="020B0604020202020204" pitchFamily="34" charset="0"/>
                <a:ea typeface="Calibri" panose="020F0502020204030204" pitchFamily="34" charset="0"/>
                <a:cs typeface="Arial" panose="020B0604020202020204" pitchFamily="34" charset="0"/>
              </a:rPr>
              <a:t>How is Climate Change </a:t>
            </a:r>
            <a:r>
              <a:rPr lang="en-GB" sz="4800" dirty="0">
                <a:latin typeface="Arial" panose="020B0604020202020204" pitchFamily="34" charset="0"/>
                <a:ea typeface="Calibri" panose="020F0502020204030204" pitchFamily="34" charset="0"/>
                <a:cs typeface="Arial" panose="020B0604020202020204" pitchFamily="34" charset="0"/>
              </a:rPr>
              <a:t>Affecting Wigan and Leigh?</a:t>
            </a:r>
            <a:endParaRPr lang="en-GB" sz="4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04049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5DA7795-80BE-6307-D0F4-0365E211FB08}"/>
              </a:ext>
            </a:extLst>
          </p:cNvPr>
          <p:cNvSpPr>
            <a:spLocks noGrp="1"/>
          </p:cNvSpPr>
          <p:nvPr>
            <p:ph type="title"/>
          </p:nvPr>
        </p:nvSpPr>
        <p:spPr>
          <a:xfrm>
            <a:off x="911224" y="1581023"/>
            <a:ext cx="7908035" cy="3685304"/>
          </a:xfrm>
        </p:spPr>
        <p:txBody>
          <a:bodyPr>
            <a:noAutofit/>
          </a:bodyPr>
          <a:lstStyle/>
          <a:p>
            <a:r>
              <a:rPr lang="en-US" sz="3600" dirty="0">
                <a:effectLst/>
                <a:latin typeface="Arial"/>
                <a:cs typeface="Arial"/>
              </a:rPr>
              <a:t>How do you think a changing climate </a:t>
            </a:r>
            <a:r>
              <a:rPr lang="en-US" sz="3600" u="sng" dirty="0">
                <a:latin typeface="Arial"/>
                <a:cs typeface="Arial"/>
              </a:rPr>
              <a:t>could</a:t>
            </a:r>
            <a:r>
              <a:rPr lang="en-US" sz="3600" dirty="0">
                <a:latin typeface="Arial"/>
                <a:cs typeface="Arial"/>
              </a:rPr>
              <a:t> </a:t>
            </a:r>
            <a:r>
              <a:rPr lang="en-US" sz="3600" dirty="0">
                <a:effectLst/>
                <a:latin typeface="Arial"/>
                <a:cs typeface="Arial"/>
              </a:rPr>
              <a:t>affect the Wigan and Leigh area over the next 25 years</a:t>
            </a:r>
            <a:r>
              <a:rPr lang="en-US" sz="3600" dirty="0">
                <a:latin typeface="Arial"/>
                <a:cs typeface="Arial"/>
              </a:rPr>
              <a:t> if we don't change our </a:t>
            </a:r>
            <a:r>
              <a:rPr lang="en-US" sz="3600" dirty="0" err="1">
                <a:latin typeface="Arial"/>
                <a:cs typeface="Arial"/>
              </a:rPr>
              <a:t>behaviours</a:t>
            </a:r>
            <a:r>
              <a:rPr lang="en-US" sz="3600" dirty="0">
                <a:latin typeface="Arial"/>
                <a:cs typeface="Arial"/>
              </a:rPr>
              <a:t> now</a:t>
            </a:r>
            <a:r>
              <a:rPr lang="en-US" sz="3600" dirty="0">
                <a:effectLst/>
                <a:latin typeface="Arial"/>
                <a:cs typeface="Arial"/>
              </a:rPr>
              <a:t>?</a:t>
            </a:r>
            <a:endParaRPr lang="en-GB" sz="3600" dirty="0">
              <a:latin typeface="Arial"/>
              <a:cs typeface="Arial"/>
            </a:endParaRPr>
          </a:p>
        </p:txBody>
      </p:sp>
    </p:spTree>
    <p:extLst>
      <p:ext uri="{BB962C8B-B14F-4D97-AF65-F5344CB8AC3E}">
        <p14:creationId xmlns:p14="http://schemas.microsoft.com/office/powerpoint/2010/main" val="27653150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B7AAD-39A7-117C-3F5F-DE84A7FF0C23}"/>
              </a:ext>
            </a:extLst>
          </p:cNvPr>
          <p:cNvSpPr>
            <a:spLocks noGrp="1"/>
          </p:cNvSpPr>
          <p:nvPr>
            <p:ph type="title"/>
          </p:nvPr>
        </p:nvSpPr>
        <p:spPr>
          <a:xfrm>
            <a:off x="820674" y="2327351"/>
            <a:ext cx="5358443" cy="1600200"/>
          </a:xfrm>
        </p:spPr>
        <p:txBody>
          <a:bodyPr>
            <a:noAutofit/>
          </a:bodyPr>
          <a:lstStyle/>
          <a:p>
            <a:r>
              <a:rPr lang="en-US" sz="2900" dirty="0">
                <a:effectLst/>
                <a:latin typeface="Arial" panose="020B0604020202020204" pitchFamily="34" charset="0"/>
                <a:cs typeface="Arial" panose="020B0604020202020204" pitchFamily="34" charset="0"/>
              </a:rPr>
              <a:t>How do you think a changing climate could affect the Wigan and Leigh area over the next 25 years?</a:t>
            </a:r>
            <a:endParaRPr lang="en-GB" sz="2900"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34D97AB5-EBB8-C540-A651-16C29B441581}"/>
              </a:ext>
            </a:extLst>
          </p:cNvPr>
          <p:cNvSpPr>
            <a:spLocks noGrp="1"/>
          </p:cNvSpPr>
          <p:nvPr>
            <p:ph type="body" sz="half" idx="2"/>
          </p:nvPr>
        </p:nvSpPr>
        <p:spPr>
          <a:xfrm>
            <a:off x="820674" y="4003534"/>
            <a:ext cx="4886053" cy="657479"/>
          </a:xfrm>
        </p:spPr>
        <p:txBody>
          <a:bodyPr>
            <a:normAutofit/>
          </a:bodyPr>
          <a:lstStyle/>
          <a:p>
            <a:r>
              <a:rPr lang="en-GB" sz="1800" dirty="0">
                <a:latin typeface="Arial" panose="020B0604020202020204" pitchFamily="34" charset="0"/>
                <a:cs typeface="Arial" panose="020B0604020202020204" pitchFamily="34" charset="0"/>
              </a:rPr>
              <a:t>Group discussion</a:t>
            </a:r>
          </a:p>
        </p:txBody>
      </p:sp>
    </p:spTree>
    <p:extLst>
      <p:ext uri="{BB962C8B-B14F-4D97-AF65-F5344CB8AC3E}">
        <p14:creationId xmlns:p14="http://schemas.microsoft.com/office/powerpoint/2010/main" val="29741742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078476-CD9D-267B-244E-16F0CA6B4496}"/>
              </a:ext>
            </a:extLst>
          </p:cNvPr>
          <p:cNvSpPr>
            <a:spLocks noGrp="1"/>
          </p:cNvSpPr>
          <p:nvPr>
            <p:ph idx="1"/>
          </p:nvPr>
        </p:nvSpPr>
        <p:spPr>
          <a:xfrm>
            <a:off x="838200" y="1825625"/>
            <a:ext cx="7507014" cy="3822903"/>
          </a:xfrm>
        </p:spPr>
        <p:txBody>
          <a:bodyPr vert="horz" lIns="91440" tIns="45720" rIns="91440" bIns="45720" rtlCol="0" anchor="t">
            <a:normAutofit/>
          </a:bodyPr>
          <a:lstStyle/>
          <a:p>
            <a:pPr marL="0" indent="0">
              <a:buNone/>
            </a:pPr>
            <a:r>
              <a:rPr lang="en-US" sz="2900" dirty="0">
                <a:latin typeface="Arial"/>
                <a:cs typeface="Arial"/>
              </a:rPr>
              <a:t>What are your 3 points?</a:t>
            </a:r>
          </a:p>
          <a:p>
            <a:pPr marL="0" indent="0">
              <a:buNone/>
            </a:pPr>
            <a:endParaRPr lang="en-US" sz="2900" b="1" dirty="0">
              <a:latin typeface="Arial"/>
              <a:cs typeface="Arial"/>
            </a:endParaRPr>
          </a:p>
          <a:p>
            <a:pPr marL="0" indent="0">
              <a:buNone/>
            </a:pPr>
            <a:r>
              <a:rPr lang="en-US" sz="2900" b="1" dirty="0">
                <a:latin typeface="Arial"/>
                <a:cs typeface="Arial"/>
              </a:rPr>
              <a:t>1.</a:t>
            </a:r>
          </a:p>
          <a:p>
            <a:pPr marL="0" indent="0">
              <a:buNone/>
            </a:pPr>
            <a:r>
              <a:rPr lang="en-US" sz="2900" b="1" dirty="0">
                <a:latin typeface="Arial"/>
                <a:cs typeface="Arial"/>
              </a:rPr>
              <a:t>2. </a:t>
            </a:r>
          </a:p>
          <a:p>
            <a:pPr marL="0" indent="0">
              <a:buNone/>
            </a:pPr>
            <a:r>
              <a:rPr lang="en-US" sz="2900" b="1" dirty="0">
                <a:latin typeface="Arial"/>
                <a:cs typeface="Arial"/>
              </a:rPr>
              <a:t>3.</a:t>
            </a:r>
          </a:p>
          <a:p>
            <a:pPr marL="514350" indent="-514350">
              <a:buAutoNum type="arabicPeriod"/>
            </a:pPr>
            <a:endParaRPr lang="en-US" sz="2900" b="1">
              <a:latin typeface="Arial"/>
              <a:cs typeface="Arial"/>
            </a:endParaRPr>
          </a:p>
          <a:p>
            <a:pPr marL="514350" indent="-514350">
              <a:buAutoNum type="arabicPeriod"/>
            </a:pPr>
            <a:endParaRPr lang="en-US" sz="2900" b="1" dirty="0">
              <a:latin typeface="Arial"/>
              <a:cs typeface="Arial"/>
            </a:endParaRPr>
          </a:p>
        </p:txBody>
      </p:sp>
    </p:spTree>
    <p:extLst>
      <p:ext uri="{BB962C8B-B14F-4D97-AF65-F5344CB8AC3E}">
        <p14:creationId xmlns:p14="http://schemas.microsoft.com/office/powerpoint/2010/main" val="22575611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B7AAD-39A7-117C-3F5F-DE84A7FF0C23}"/>
              </a:ext>
            </a:extLst>
          </p:cNvPr>
          <p:cNvSpPr>
            <a:spLocks noGrp="1"/>
          </p:cNvSpPr>
          <p:nvPr>
            <p:ph type="title"/>
          </p:nvPr>
        </p:nvSpPr>
        <p:spPr>
          <a:xfrm>
            <a:off x="839788" y="1657840"/>
            <a:ext cx="5205412" cy="2270697"/>
          </a:xfrm>
        </p:spPr>
        <p:txBody>
          <a:bodyPr>
            <a:normAutofit fontScale="90000"/>
          </a:bodyPr>
          <a:lstStyle/>
          <a:p>
            <a:r>
              <a:rPr lang="en-US" sz="3200" dirty="0">
                <a:effectLst/>
                <a:latin typeface="Arial" panose="020B0604020202020204" pitchFamily="34" charset="0"/>
                <a:cs typeface="Arial" panose="020B0604020202020204" pitchFamily="34" charset="0"/>
              </a:rPr>
              <a:t>How do you think a changing climate could affect the Wigan and Leigh area over the next 25 years?</a:t>
            </a:r>
            <a:endParaRPr lang="en-GB"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34D97AB5-EBB8-C540-A651-16C29B441581}"/>
              </a:ext>
            </a:extLst>
          </p:cNvPr>
          <p:cNvSpPr>
            <a:spLocks noGrp="1"/>
          </p:cNvSpPr>
          <p:nvPr>
            <p:ph type="body" sz="half" idx="2"/>
          </p:nvPr>
        </p:nvSpPr>
        <p:spPr>
          <a:xfrm>
            <a:off x="839788" y="4041620"/>
            <a:ext cx="4886053" cy="973699"/>
          </a:xfrm>
        </p:spPr>
        <p:txBody>
          <a:bodyPr>
            <a:normAutofit/>
          </a:bodyPr>
          <a:lstStyle/>
          <a:p>
            <a:r>
              <a:rPr lang="en-GB" sz="1800" dirty="0">
                <a:latin typeface="Arial" panose="020B0604020202020204" pitchFamily="34" charset="0"/>
                <a:cs typeface="Arial" panose="020B0604020202020204" pitchFamily="34" charset="0"/>
              </a:rPr>
              <a:t>Marketplace activity</a:t>
            </a:r>
          </a:p>
        </p:txBody>
      </p:sp>
    </p:spTree>
    <p:extLst>
      <p:ext uri="{BB962C8B-B14F-4D97-AF65-F5344CB8AC3E}">
        <p14:creationId xmlns:p14="http://schemas.microsoft.com/office/powerpoint/2010/main" val="25160047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map of the united kingdom&#10;&#10;Description automatically generated with medium confidence">
            <a:extLst>
              <a:ext uri="{FF2B5EF4-FFF2-40B4-BE49-F238E27FC236}">
                <a16:creationId xmlns:a16="http://schemas.microsoft.com/office/drawing/2014/main" id="{1C52D19B-C8A0-11D1-87A9-DDD178C42321}"/>
              </a:ext>
            </a:extLst>
          </p:cNvPr>
          <p:cNvPicPr>
            <a:picLocks noGrp="1" noChangeAspect="1"/>
          </p:cNvPicPr>
          <p:nvPr>
            <p:ph type="pic" sz="quarter" idx="13"/>
          </p:nvPr>
        </p:nvPicPr>
        <p:blipFill>
          <a:blip r:embed="rId3"/>
          <a:srcRect t="6855" b="6855"/>
          <a:stretch>
            <a:fillRect/>
          </a:stretch>
        </p:blipFill>
        <p:spPr/>
      </p:pic>
      <p:sp>
        <p:nvSpPr>
          <p:cNvPr id="3" name="Title 2">
            <a:extLst>
              <a:ext uri="{FF2B5EF4-FFF2-40B4-BE49-F238E27FC236}">
                <a16:creationId xmlns:a16="http://schemas.microsoft.com/office/drawing/2014/main" id="{93A6122B-5F8D-191A-502E-25B1D330DC36}"/>
              </a:ext>
            </a:extLst>
          </p:cNvPr>
          <p:cNvSpPr>
            <a:spLocks noGrp="1"/>
          </p:cNvSpPr>
          <p:nvPr>
            <p:ph type="title"/>
          </p:nvPr>
        </p:nvSpPr>
        <p:spPr>
          <a:xfrm>
            <a:off x="839788" y="432617"/>
            <a:ext cx="5471999" cy="1600200"/>
          </a:xfrm>
        </p:spPr>
        <p:txBody>
          <a:bodyPr>
            <a:normAutofit/>
          </a:bodyPr>
          <a:lstStyle/>
          <a:p>
            <a:r>
              <a:rPr lang="en-US" sz="3600" kern="1200" dirty="0">
                <a:solidFill>
                  <a:schemeClr val="tx1"/>
                </a:solidFill>
                <a:latin typeface="Arial" panose="020B0604020202020204" pitchFamily="34" charset="0"/>
                <a:cs typeface="Arial" panose="020B0604020202020204" pitchFamily="34" charset="0"/>
              </a:rPr>
              <a:t>Effects of Air Pollution</a:t>
            </a:r>
            <a:endParaRPr lang="en-GB" sz="3600" dirty="0">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F225B1BE-A2B5-470D-D9C8-F6A64478A53B}"/>
              </a:ext>
            </a:extLst>
          </p:cNvPr>
          <p:cNvSpPr>
            <a:spLocks noGrp="1"/>
          </p:cNvSpPr>
          <p:nvPr>
            <p:ph type="body" sz="half" idx="2"/>
          </p:nvPr>
        </p:nvSpPr>
        <p:spPr>
          <a:xfrm>
            <a:off x="839788" y="2457450"/>
            <a:ext cx="4476679" cy="3384961"/>
          </a:xfrm>
        </p:spPr>
        <p:txBody>
          <a:bodyPr>
            <a:noAutofit/>
          </a:bodyPr>
          <a:lstStyle/>
          <a:p>
            <a:pPr marL="285750" indent="-285750">
              <a:lnSpc>
                <a:spcPct val="90000"/>
              </a:lnSpc>
              <a:spcAft>
                <a:spcPts val="600"/>
              </a:spcAft>
              <a:buFont typeface="Arial" panose="020B0604020202020204" pitchFamily="34" charset="0"/>
              <a:buChar char="•"/>
            </a:pPr>
            <a:r>
              <a:rPr lang="en-US" sz="1700" dirty="0">
                <a:latin typeface="Arial" panose="020B0604020202020204" pitchFamily="34" charset="0"/>
                <a:cs typeface="Arial" panose="020B0604020202020204" pitchFamily="34" charset="0"/>
              </a:rPr>
              <a:t>Worsening air pollution across Wigan and Leigh, will not only impact the local area, but will also have a knock-on effect nationally, and globally.</a:t>
            </a:r>
          </a:p>
          <a:p>
            <a:pPr marL="285750" indent="-285750">
              <a:lnSpc>
                <a:spcPct val="90000"/>
              </a:lnSpc>
              <a:spcAft>
                <a:spcPts val="600"/>
              </a:spcAft>
              <a:buFont typeface="Arial" panose="020B0604020202020204" pitchFamily="34" charset="0"/>
              <a:buChar char="•"/>
            </a:pPr>
            <a:r>
              <a:rPr lang="en-US" sz="1700" dirty="0">
                <a:latin typeface="Arial" panose="020B0604020202020204" pitchFamily="34" charset="0"/>
                <a:cs typeface="Arial" panose="020B0604020202020204" pitchFamily="34" charset="0"/>
              </a:rPr>
              <a:t>One example of this is rising sea levels, as shown by the map.</a:t>
            </a:r>
          </a:p>
          <a:p>
            <a:pPr marL="285750" indent="-285750">
              <a:lnSpc>
                <a:spcPct val="90000"/>
              </a:lnSpc>
              <a:spcAft>
                <a:spcPts val="600"/>
              </a:spcAft>
              <a:buFont typeface="Arial" panose="020B0604020202020204" pitchFamily="34" charset="0"/>
              <a:buChar char="•"/>
            </a:pPr>
            <a:r>
              <a:rPr lang="en-US" sz="1700" dirty="0">
                <a:latin typeface="Arial" panose="020B0604020202020204" pitchFamily="34" charset="0"/>
                <a:cs typeface="Arial" panose="020B0604020202020204" pitchFamily="34" charset="0"/>
              </a:rPr>
              <a:t>Although Wigan and Leigh will be not directly impacted by rising sea levels, the area will experience in direct effects.</a:t>
            </a:r>
          </a:p>
          <a:p>
            <a:pPr>
              <a:lnSpc>
                <a:spcPct val="90000"/>
              </a:lnSpc>
              <a:spcAft>
                <a:spcPts val="600"/>
              </a:spcAft>
            </a:pPr>
            <a:r>
              <a:rPr lang="en-US" sz="1700" b="1" dirty="0">
                <a:latin typeface="Arial" panose="020B0604020202020204" pitchFamily="34" charset="0"/>
                <a:cs typeface="Arial" panose="020B0604020202020204" pitchFamily="34" charset="0"/>
              </a:rPr>
              <a:t>Can you name any impacts the area </a:t>
            </a:r>
            <a:br>
              <a:rPr lang="en-US" sz="1700" b="1" dirty="0">
                <a:latin typeface="Arial" panose="020B0604020202020204" pitchFamily="34" charset="0"/>
                <a:cs typeface="Arial" panose="020B0604020202020204" pitchFamily="34" charset="0"/>
              </a:rPr>
            </a:br>
            <a:r>
              <a:rPr lang="en-US" sz="1700" b="1" dirty="0">
                <a:latin typeface="Arial" panose="020B0604020202020204" pitchFamily="34" charset="0"/>
                <a:cs typeface="Arial" panose="020B0604020202020204" pitchFamily="34" charset="0"/>
              </a:rPr>
              <a:t>may experience? </a:t>
            </a:r>
          </a:p>
          <a:p>
            <a:endParaRPr lang="en-GB" sz="1800" dirty="0"/>
          </a:p>
        </p:txBody>
      </p:sp>
      <p:pic>
        <p:nvPicPr>
          <p:cNvPr id="7" name="Picture 6">
            <a:hlinkClick r:id="rId4"/>
            <a:extLst>
              <a:ext uri="{FF2B5EF4-FFF2-40B4-BE49-F238E27FC236}">
                <a16:creationId xmlns:a16="http://schemas.microsoft.com/office/drawing/2014/main" id="{C4A747FA-2A42-E2CE-4B47-61EF752E0316}"/>
              </a:ext>
            </a:extLst>
          </p:cNvPr>
          <p:cNvPicPr>
            <a:picLocks noChangeAspect="1"/>
          </p:cNvPicPr>
          <p:nvPr/>
        </p:nvPicPr>
        <p:blipFill>
          <a:blip r:embed="rId5"/>
          <a:stretch>
            <a:fillRect/>
          </a:stretch>
        </p:blipFill>
        <p:spPr>
          <a:xfrm>
            <a:off x="6710082" y="3979954"/>
            <a:ext cx="1064325" cy="1064325"/>
          </a:xfrm>
          <a:prstGeom prst="rect">
            <a:avLst/>
          </a:prstGeom>
        </p:spPr>
      </p:pic>
      <p:pic>
        <p:nvPicPr>
          <p:cNvPr id="2" name="Picture 1">
            <a:extLst>
              <a:ext uri="{FF2B5EF4-FFF2-40B4-BE49-F238E27FC236}">
                <a16:creationId xmlns:a16="http://schemas.microsoft.com/office/drawing/2014/main" id="{DFF6FC31-14C6-CB3A-E861-569F128D3BB2}"/>
              </a:ext>
            </a:extLst>
          </p:cNvPr>
          <p:cNvPicPr>
            <a:picLocks noChangeAspect="1"/>
          </p:cNvPicPr>
          <p:nvPr/>
        </p:nvPicPr>
        <p:blipFill>
          <a:blip r:embed="rId6"/>
          <a:stretch>
            <a:fillRect/>
          </a:stretch>
        </p:blipFill>
        <p:spPr>
          <a:xfrm>
            <a:off x="9595724" y="375125"/>
            <a:ext cx="2082325" cy="2082325"/>
          </a:xfrm>
          <a:prstGeom prst="rect">
            <a:avLst/>
          </a:prstGeom>
        </p:spPr>
      </p:pic>
    </p:spTree>
    <p:extLst>
      <p:ext uri="{BB962C8B-B14F-4D97-AF65-F5344CB8AC3E}">
        <p14:creationId xmlns:p14="http://schemas.microsoft.com/office/powerpoint/2010/main" val="25093971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A650D-E7C1-A936-AE55-068BE555643F}"/>
              </a:ext>
            </a:extLst>
          </p:cNvPr>
          <p:cNvSpPr>
            <a:spLocks noGrp="1"/>
          </p:cNvSpPr>
          <p:nvPr>
            <p:ph type="title"/>
          </p:nvPr>
        </p:nvSpPr>
        <p:spPr/>
        <p:txBody>
          <a:bodyPr/>
          <a:lstStyle/>
          <a:p>
            <a:r>
              <a:rPr lang="en-GB" b="1" dirty="0">
                <a:latin typeface="AVANTGARDE-MEDIUM"/>
              </a:rPr>
              <a:t>Climate Change Warning Poster</a:t>
            </a:r>
            <a:endParaRPr lang="en-GB" b="1" dirty="0"/>
          </a:p>
        </p:txBody>
      </p:sp>
      <p:pic>
        <p:nvPicPr>
          <p:cNvPr id="4" name="Picture 4" descr="A screenshot of a social media campaign&#10;&#10;Description automatically generated">
            <a:extLst>
              <a:ext uri="{FF2B5EF4-FFF2-40B4-BE49-F238E27FC236}">
                <a16:creationId xmlns:a16="http://schemas.microsoft.com/office/drawing/2014/main" id="{CBE82A98-467D-7623-EC5E-74879B58BE5C}"/>
              </a:ext>
            </a:extLst>
          </p:cNvPr>
          <p:cNvPicPr>
            <a:picLocks noChangeAspect="1"/>
          </p:cNvPicPr>
          <p:nvPr/>
        </p:nvPicPr>
        <p:blipFill>
          <a:blip r:embed="rId3"/>
          <a:stretch>
            <a:fillRect/>
          </a:stretch>
        </p:blipFill>
        <p:spPr>
          <a:xfrm>
            <a:off x="6100915" y="2084375"/>
            <a:ext cx="3578942" cy="3561865"/>
          </a:xfrm>
          <a:prstGeom prst="rect">
            <a:avLst/>
          </a:prstGeom>
        </p:spPr>
      </p:pic>
      <p:pic>
        <p:nvPicPr>
          <p:cNvPr id="5" name="Picture 5" descr="A poster with trees and fire&#10;&#10;Description automatically generated">
            <a:extLst>
              <a:ext uri="{FF2B5EF4-FFF2-40B4-BE49-F238E27FC236}">
                <a16:creationId xmlns:a16="http://schemas.microsoft.com/office/drawing/2014/main" id="{EEFB9C9C-D377-2D3D-2498-DF2AA0A40037}"/>
              </a:ext>
            </a:extLst>
          </p:cNvPr>
          <p:cNvPicPr>
            <a:picLocks noChangeAspect="1"/>
          </p:cNvPicPr>
          <p:nvPr/>
        </p:nvPicPr>
        <p:blipFill>
          <a:blip r:embed="rId4"/>
          <a:stretch>
            <a:fillRect/>
          </a:stretch>
        </p:blipFill>
        <p:spPr>
          <a:xfrm>
            <a:off x="2340077" y="1975180"/>
            <a:ext cx="2657168" cy="3767962"/>
          </a:xfrm>
          <a:prstGeom prst="rect">
            <a:avLst/>
          </a:prstGeom>
        </p:spPr>
      </p:pic>
    </p:spTree>
    <p:extLst>
      <p:ext uri="{BB962C8B-B14F-4D97-AF65-F5344CB8AC3E}">
        <p14:creationId xmlns:p14="http://schemas.microsoft.com/office/powerpoint/2010/main" val="19054772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16732-1936-CECA-686B-E7D2580F0148}"/>
              </a:ext>
            </a:extLst>
          </p:cNvPr>
          <p:cNvSpPr>
            <a:spLocks noGrp="1"/>
          </p:cNvSpPr>
          <p:nvPr>
            <p:ph type="title"/>
          </p:nvPr>
        </p:nvSpPr>
        <p:spPr>
          <a:xfrm>
            <a:off x="838200" y="1077748"/>
            <a:ext cx="10515600" cy="1325563"/>
          </a:xfrm>
        </p:spPr>
        <p:txBody>
          <a:bodyPr>
            <a:normAutofit/>
          </a:bodyPr>
          <a:lstStyle/>
          <a:p>
            <a:r>
              <a:rPr lang="en-GB" sz="3600" dirty="0">
                <a:latin typeface="Arial" panose="020B0604020202020204" pitchFamily="34" charset="0"/>
                <a:cs typeface="Arial" panose="020B0604020202020204" pitchFamily="34" charset="0"/>
              </a:rPr>
              <a:t>What have you learned today? </a:t>
            </a:r>
          </a:p>
        </p:txBody>
      </p:sp>
      <p:sp>
        <p:nvSpPr>
          <p:cNvPr id="3" name="Content Placeholder 3">
            <a:extLst>
              <a:ext uri="{FF2B5EF4-FFF2-40B4-BE49-F238E27FC236}">
                <a16:creationId xmlns:a16="http://schemas.microsoft.com/office/drawing/2014/main" id="{4F310BCB-4A6A-3FBB-3652-DA444AD6FAD9}"/>
              </a:ext>
            </a:extLst>
          </p:cNvPr>
          <p:cNvSpPr txBox="1">
            <a:spLocks/>
          </p:cNvSpPr>
          <p:nvPr/>
        </p:nvSpPr>
        <p:spPr>
          <a:xfrm>
            <a:off x="838200" y="2457450"/>
            <a:ext cx="5408851" cy="3384961"/>
          </a:xfrm>
          <a:prstGeom prst="rect">
            <a:avLst/>
          </a:prstGeom>
        </p:spPr>
        <p:txBody>
          <a:bodyPr>
            <a:normAutofit/>
          </a:bodyPr>
          <a:lstStyle>
            <a:lvl1pPr marL="228600" indent="-228600" algn="l" defTabSz="914400" rtl="0" eaLnBrk="1" latinLnBrk="0" hangingPunct="1">
              <a:lnSpc>
                <a:spcPct val="100000"/>
              </a:lnSpc>
              <a:spcBef>
                <a:spcPts val="1000"/>
              </a:spcBef>
              <a:buFont typeface="Courier New" panose="02070309020205020404" pitchFamily="49" charset="0"/>
              <a:buChar char="o"/>
              <a:defRPr sz="2800" kern="1200">
                <a:solidFill>
                  <a:schemeClr val="tx1"/>
                </a:solidFill>
                <a:latin typeface="AvantGarde CE" pitchFamily="82" charset="0"/>
                <a:ea typeface="+mn-ea"/>
                <a:cs typeface="+mn-cs"/>
              </a:defRPr>
            </a:lvl1pPr>
            <a:lvl2pPr marL="685800" indent="-228600" algn="l" defTabSz="914400" rtl="0" eaLnBrk="1" latinLnBrk="0" hangingPunct="1">
              <a:lnSpc>
                <a:spcPct val="100000"/>
              </a:lnSpc>
              <a:spcBef>
                <a:spcPts val="500"/>
              </a:spcBef>
              <a:buFont typeface="Courier New" panose="02070309020205020404" pitchFamily="49" charset="0"/>
              <a:buChar char="o"/>
              <a:defRPr sz="2400" kern="1200">
                <a:solidFill>
                  <a:schemeClr val="tx1"/>
                </a:solidFill>
                <a:latin typeface="AvantGarde CE" pitchFamily="82" charset="0"/>
                <a:ea typeface="+mn-ea"/>
                <a:cs typeface="+mn-cs"/>
              </a:defRPr>
            </a:lvl2pPr>
            <a:lvl3pPr marL="1143000" indent="-228600" algn="l" defTabSz="914400" rtl="0" eaLnBrk="1" latinLnBrk="0" hangingPunct="1">
              <a:lnSpc>
                <a:spcPct val="100000"/>
              </a:lnSpc>
              <a:spcBef>
                <a:spcPts val="500"/>
              </a:spcBef>
              <a:buFont typeface="Courier New" panose="02070309020205020404" pitchFamily="49" charset="0"/>
              <a:buChar char="o"/>
              <a:defRPr sz="2000" kern="1200">
                <a:solidFill>
                  <a:schemeClr val="tx1"/>
                </a:solidFill>
                <a:latin typeface="AvantGarde CE" pitchFamily="82" charset="0"/>
                <a:ea typeface="+mn-ea"/>
                <a:cs typeface="+mn-cs"/>
              </a:defRPr>
            </a:lvl3pPr>
            <a:lvl4pPr marL="1600200" indent="-228600" algn="l" defTabSz="914400" rtl="0" eaLnBrk="1" latinLnBrk="0" hangingPunct="1">
              <a:lnSpc>
                <a:spcPct val="100000"/>
              </a:lnSpc>
              <a:spcBef>
                <a:spcPts val="500"/>
              </a:spcBef>
              <a:buFont typeface="Courier New" panose="02070309020205020404" pitchFamily="49" charset="0"/>
              <a:buChar char="o"/>
              <a:defRPr sz="1800" kern="1200">
                <a:solidFill>
                  <a:schemeClr val="tx1"/>
                </a:solidFill>
                <a:latin typeface="AvantGarde CE" pitchFamily="82" charset="0"/>
                <a:ea typeface="+mn-ea"/>
                <a:cs typeface="+mn-cs"/>
              </a:defRPr>
            </a:lvl4pPr>
            <a:lvl5pPr marL="2057400" indent="-228600" algn="l" defTabSz="914400" rtl="0" eaLnBrk="1" latinLnBrk="0" hangingPunct="1">
              <a:lnSpc>
                <a:spcPct val="100000"/>
              </a:lnSpc>
              <a:spcBef>
                <a:spcPts val="500"/>
              </a:spcBef>
              <a:buFont typeface="Courier New" panose="02070309020205020404" pitchFamily="49" charset="0"/>
              <a:buChar char="o"/>
              <a:defRPr sz="1800" kern="1200">
                <a:solidFill>
                  <a:schemeClr val="tx1"/>
                </a:solidFill>
                <a:latin typeface="AvantGarde CE" pitchFamily="8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Courier New" panose="02070309020205020404" pitchFamily="49" charset="0"/>
              <a:buNone/>
            </a:pPr>
            <a:r>
              <a:rPr lang="en-US" sz="2900" dirty="0">
                <a:solidFill>
                  <a:srgbClr val="FFFFFF"/>
                </a:solidFill>
                <a:latin typeface="Arial" panose="020B0604020202020204" pitchFamily="34" charset="0"/>
                <a:cs typeface="Arial" panose="020B0604020202020204" pitchFamily="34" charset="0"/>
              </a:rPr>
              <a:t>How is Climate Change Affecting Wigan and Leigh? </a:t>
            </a:r>
          </a:p>
        </p:txBody>
      </p:sp>
    </p:spTree>
    <p:extLst>
      <p:ext uri="{BB962C8B-B14F-4D97-AF65-F5344CB8AC3E}">
        <p14:creationId xmlns:p14="http://schemas.microsoft.com/office/powerpoint/2010/main" val="2559215601"/>
      </p:ext>
    </p:extLst>
  </p:cSld>
  <p:clrMapOvr>
    <a:masterClrMapping/>
  </p:clrMapOvr>
</p:sld>
</file>

<file path=ppt/theme/theme1.xml><?xml version="1.0" encoding="utf-8"?>
<a:theme xmlns:a="http://schemas.openxmlformats.org/drawingml/2006/main" name="Office Theme">
  <a:themeElements>
    <a:clrScheme name="Air Quality Wigan">
      <a:dk1>
        <a:srgbClr val="1A8EBC"/>
      </a:dk1>
      <a:lt1>
        <a:srgbClr val="AFD6E5"/>
      </a:lt1>
      <a:dk2>
        <a:srgbClr val="237950"/>
      </a:dk2>
      <a:lt2>
        <a:srgbClr val="D9E7C0"/>
      </a:lt2>
      <a:accent1>
        <a:srgbClr val="1B8FBC"/>
      </a:accent1>
      <a:accent2>
        <a:srgbClr val="95C13C"/>
      </a:accent2>
      <a:accent3>
        <a:srgbClr val="B0D7E6"/>
      </a:accent3>
      <a:accent4>
        <a:srgbClr val="4DB385"/>
      </a:accent4>
      <a:accent5>
        <a:srgbClr val="237850"/>
      </a:accent5>
      <a:accent6>
        <a:srgbClr val="C8C7C7"/>
      </a:accent6>
      <a:hlink>
        <a:srgbClr val="057CFF"/>
      </a:hlink>
      <a:folHlink>
        <a:srgbClr val="DA08E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e713e412-7115-491a-9041-d822ab1e3873">
      <Terms xmlns="http://schemas.microsoft.com/office/infopath/2007/PartnerControls"/>
    </lcf76f155ced4ddcb4097134ff3c332f>
    <TaxCatchAll xmlns="ef7d27c7-ec0d-4b58-b849-b8e54d00488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9337F7B4A1FC14BA146CE6583114B4E" ma:contentTypeVersion="10" ma:contentTypeDescription="Create a new document." ma:contentTypeScope="" ma:versionID="5c8707f5a9ebd21456fff5ec72b70aab">
  <xsd:schema xmlns:xsd="http://www.w3.org/2001/XMLSchema" xmlns:xs="http://www.w3.org/2001/XMLSchema" xmlns:p="http://schemas.microsoft.com/office/2006/metadata/properties" xmlns:ns2="e713e412-7115-491a-9041-d822ab1e3873" xmlns:ns3="ef7d27c7-ec0d-4b58-b849-b8e54d004887" targetNamespace="http://schemas.microsoft.com/office/2006/metadata/properties" ma:root="true" ma:fieldsID="b586af2db3e1da2abbb98d7b63f589d0" ns2:_="" ns3:_="">
    <xsd:import namespace="e713e412-7115-491a-9041-d822ab1e3873"/>
    <xsd:import namespace="ef7d27c7-ec0d-4b58-b849-b8e54d004887"/>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713e412-7115-491a-9041-d822ab1e38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0ee0daa3-6a9c-4a70-9d0e-127cb105bfd6"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f7d27c7-ec0d-4b58-b849-b8e54d004887"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2ad16ab2-b637-4beb-b953-4680010b98ed}" ma:internalName="TaxCatchAll" ma:showField="CatchAllData" ma:web="ef7d27c7-ec0d-4b58-b849-b8e54d00488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3671238-0C65-48C9-8CC6-ADDA7A0F2E50}">
  <ds:schemaRefs>
    <ds:schemaRef ds:uri="http://schemas.microsoft.com/office/2006/metadata/properties"/>
    <ds:schemaRef ds:uri="http://schemas.microsoft.com/office/infopath/2007/PartnerControls"/>
    <ds:schemaRef ds:uri="e713e412-7115-491a-9041-d822ab1e3873"/>
    <ds:schemaRef ds:uri="ef7d27c7-ec0d-4b58-b849-b8e54d004887"/>
  </ds:schemaRefs>
</ds:datastoreItem>
</file>

<file path=customXml/itemProps2.xml><?xml version="1.0" encoding="utf-8"?>
<ds:datastoreItem xmlns:ds="http://schemas.openxmlformats.org/officeDocument/2006/customXml" ds:itemID="{66E0F81E-DCB1-4349-9FF5-01827141F5BA}">
  <ds:schemaRefs>
    <ds:schemaRef ds:uri="http://schemas.microsoft.com/sharepoint/v3/contenttype/forms"/>
  </ds:schemaRefs>
</ds:datastoreItem>
</file>

<file path=customXml/itemProps3.xml><?xml version="1.0" encoding="utf-8"?>
<ds:datastoreItem xmlns:ds="http://schemas.openxmlformats.org/officeDocument/2006/customXml" ds:itemID="{4C30CCDB-93C2-4476-A901-567D584ECFD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713e412-7115-491a-9041-d822ab1e3873"/>
    <ds:schemaRef ds:uri="ef7d27c7-ec0d-4b58-b849-b8e54d00488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574</TotalTime>
  <Words>563</Words>
  <Application>Microsoft Office PowerPoint</Application>
  <PresentationFormat>Widescreen</PresentationFormat>
  <Paragraphs>49</Paragraphs>
  <Slides>8</Slides>
  <Notes>8</Notes>
  <HiddenSlides>0</HiddenSlides>
  <MMClips>0</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Office Theme</vt:lpstr>
      <vt:lpstr>How is Climate Change Affecting Wigan and Leigh?</vt:lpstr>
      <vt:lpstr>How do you think a changing climate could affect the Wigan and Leigh area over the next 25 years if we don't change our behaviours now?</vt:lpstr>
      <vt:lpstr>How do you think a changing climate could affect the Wigan and Leigh area over the next 25 years?</vt:lpstr>
      <vt:lpstr>PowerPoint Presentation</vt:lpstr>
      <vt:lpstr>How do you think a changing climate could affect the Wigan and Leigh area over the next 25 years?</vt:lpstr>
      <vt:lpstr>Effects of Air Pollution</vt:lpstr>
      <vt:lpstr>Climate Change Warning Poster</vt:lpstr>
      <vt:lpstr>What have you learned today?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Climate Change? </dc:title>
  <dc:creator>Julia Teagle</dc:creator>
  <cp:lastModifiedBy>Lydia Fletcher</cp:lastModifiedBy>
  <cp:revision>124</cp:revision>
  <dcterms:created xsi:type="dcterms:W3CDTF">2023-05-25T12:36:06Z</dcterms:created>
  <dcterms:modified xsi:type="dcterms:W3CDTF">2023-07-31T13:01:51Z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0x01010029337F7B4A1FC14BA146CE6583114B4E</vt:lpwstr>
  </property>
  <property fmtid="{D5CDD505-2E9C-101B-9397-08002B2CF9AE}" pid="3" name="MediaServiceImageTags">
    <vt:lpwstr/>
  </property>
</Properties>
</file>